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08" d="100"/>
          <a:sy n="108" d="100"/>
        </p:scale>
        <p:origin x="-1016" y="-104"/>
      </p:cViewPr>
      <p:guideLst>
        <p:guide orient="horz" pos="2291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g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hape 17"/>
          <p:cNvSpPr/>
          <p:nvPr userDrawn="1"/>
        </p:nvSpPr>
        <p:spPr>
          <a:xfrm>
            <a:off x="-60961" y="-1"/>
            <a:ext cx="9286895" cy="5784645"/>
          </a:xfrm>
          <a:prstGeom prst="rect">
            <a:avLst/>
          </a:prstGeom>
          <a:solidFill>
            <a:srgbClr val="00BFE7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/>
            <a:endParaRPr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06858" y="2462000"/>
            <a:ext cx="6567702" cy="872775"/>
          </a:xfrm>
        </p:spPr>
        <p:txBody>
          <a:bodyPr>
            <a:normAutofit/>
          </a:bodyPr>
          <a:lstStyle>
            <a:lvl1pPr algn="l">
              <a:defRPr sz="3600">
                <a:solidFill>
                  <a:schemeClr val="bg1"/>
                </a:solidFill>
                <a:latin typeface="Proxima Nova Regular"/>
                <a:cs typeface="Proxima Nova Regular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pic>
        <p:nvPicPr>
          <p:cNvPr id="5" name="image3.png"/>
          <p:cNvPicPr/>
          <p:nvPr userDrawn="1"/>
        </p:nvPicPr>
        <p:blipFill>
          <a:blip r:embed="rId2">
            <a:extLst/>
          </a:blip>
          <a:stretch>
            <a:fillRect/>
          </a:stretch>
        </p:blipFill>
        <p:spPr>
          <a:xfrm>
            <a:off x="706858" y="4481068"/>
            <a:ext cx="1436120" cy="419903"/>
          </a:xfrm>
          <a:prstGeom prst="rect">
            <a:avLst/>
          </a:prstGeom>
          <a:ln w="12700">
            <a:miter lim="400000"/>
          </a:ln>
        </p:spPr>
      </p:pic>
      <p:sp>
        <p:nvSpPr>
          <p:cNvPr id="13" name="Text Placeholder 2"/>
          <p:cNvSpPr>
            <a:spLocks noGrp="1"/>
          </p:cNvSpPr>
          <p:nvPr>
            <p:ph type="body" idx="1"/>
          </p:nvPr>
        </p:nvSpPr>
        <p:spPr>
          <a:xfrm>
            <a:off x="706858" y="3334775"/>
            <a:ext cx="4884982" cy="918616"/>
          </a:xfrm>
        </p:spPr>
        <p:txBody>
          <a:bodyPr>
            <a:normAutofit/>
          </a:bodyPr>
          <a:lstStyle>
            <a:lvl1pPr marL="0" indent="0" algn="l">
              <a:buNone/>
              <a:defRPr sz="2400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288304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_ Stack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hape 22"/>
          <p:cNvSpPr/>
          <p:nvPr userDrawn="1"/>
        </p:nvSpPr>
        <p:spPr>
          <a:xfrm>
            <a:off x="0" y="-14487"/>
            <a:ext cx="9144000" cy="850229"/>
          </a:xfrm>
          <a:prstGeom prst="rect">
            <a:avLst/>
          </a:prstGeom>
          <a:solidFill>
            <a:srgbClr val="00BFE7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>
              <a:defRPr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pPr>
            <a:endParaRPr/>
          </a:p>
        </p:txBody>
      </p:sp>
      <p:sp>
        <p:nvSpPr>
          <p:cNvPr id="8" name="Shape 24"/>
          <p:cNvSpPr>
            <a:spLocks noGrp="1"/>
          </p:cNvSpPr>
          <p:nvPr>
            <p:ph type="title"/>
          </p:nvPr>
        </p:nvSpPr>
        <p:spPr>
          <a:xfrm>
            <a:off x="457200" y="106519"/>
            <a:ext cx="8229600" cy="630704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defRPr sz="3000">
                <a:solidFill>
                  <a:srgbClr val="FFFFFF"/>
                </a:solidFill>
                <a:latin typeface="Proxima Nova Regular"/>
                <a:ea typeface="Proxima Nova Regular"/>
                <a:cs typeface="Proxima Nova Regular"/>
                <a:sym typeface="Proxima Nova Regular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lang="en-US" sz="3000" smtClean="0">
                <a:solidFill>
                  <a:srgbClr val="FFFFFF"/>
                </a:solidFill>
              </a:rPr>
              <a:t>Click to edit Master title style</a:t>
            </a:r>
            <a:endParaRPr lang="en-US" sz="3000" dirty="0">
              <a:solidFill>
                <a:srgbClr val="FFFFFF"/>
              </a:solidFill>
            </a:endParaRPr>
          </a:p>
        </p:txBody>
      </p:sp>
      <p:pic>
        <p:nvPicPr>
          <p:cNvPr id="10" name="image1.png" descr="Noodle_logomark.png"/>
          <p:cNvPicPr/>
          <p:nvPr userDrawn="1"/>
        </p:nvPicPr>
        <p:blipFill>
          <a:blip r:embed="rId2">
            <a:extLst/>
          </a:blip>
          <a:stretch>
            <a:fillRect/>
          </a:stretch>
        </p:blipFill>
        <p:spPr>
          <a:xfrm>
            <a:off x="8566002" y="5061152"/>
            <a:ext cx="471937" cy="469257"/>
          </a:xfrm>
          <a:prstGeom prst="rect">
            <a:avLst/>
          </a:prstGeom>
          <a:ln w="12700">
            <a:miter lim="400000"/>
          </a:ln>
        </p:spPr>
      </p:pic>
      <p:sp>
        <p:nvSpPr>
          <p:cNvPr id="12" name="Content Placeholder 2"/>
          <p:cNvSpPr>
            <a:spLocks noGrp="1"/>
          </p:cNvSpPr>
          <p:nvPr>
            <p:ph idx="12"/>
          </p:nvPr>
        </p:nvSpPr>
        <p:spPr>
          <a:xfrm>
            <a:off x="692700" y="1446030"/>
            <a:ext cx="7812203" cy="1301781"/>
          </a:xfrm>
        </p:spPr>
        <p:txBody>
          <a:bodyPr/>
          <a:lstStyle>
            <a:lvl1pPr marL="342900" indent="-342900">
              <a:buFont typeface="Arial"/>
              <a:buChar char="•"/>
              <a:defRPr>
                <a:solidFill>
                  <a:srgbClr val="54544F"/>
                </a:solidFill>
              </a:defRPr>
            </a:lvl1pPr>
            <a:lvl2pPr>
              <a:defRPr>
                <a:solidFill>
                  <a:srgbClr val="54544F"/>
                </a:solidFill>
              </a:defRPr>
            </a:lvl2pPr>
            <a:lvl3pPr>
              <a:defRPr>
                <a:solidFill>
                  <a:srgbClr val="54544F"/>
                </a:solidFill>
              </a:defRPr>
            </a:lvl3pPr>
            <a:lvl4pPr>
              <a:defRPr>
                <a:solidFill>
                  <a:srgbClr val="54544F"/>
                </a:solidFill>
              </a:defRPr>
            </a:lvl4pPr>
            <a:lvl5pPr>
              <a:defRPr>
                <a:solidFill>
                  <a:srgbClr val="54544F"/>
                </a:solidFill>
              </a:defRPr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lang="en-US" sz="2000" dirty="0" smtClean="0">
                <a:solidFill>
                  <a:srgbClr val="525357"/>
                </a:solidFill>
              </a:rPr>
              <a:t>Click to edit Master text styles</a:t>
            </a: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lang="en-US" sz="2000" dirty="0" smtClean="0">
                <a:solidFill>
                  <a:srgbClr val="525357"/>
                </a:solidFill>
              </a:rPr>
              <a:t>Second level</a:t>
            </a: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lang="en-US" sz="2000" dirty="0" smtClean="0">
                <a:solidFill>
                  <a:srgbClr val="525357"/>
                </a:solidFill>
              </a:rPr>
              <a:t>Third level</a:t>
            </a: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lang="en-US" sz="2000" dirty="0" smtClean="0">
                <a:solidFill>
                  <a:srgbClr val="525357"/>
                </a:solidFill>
              </a:rPr>
              <a:t>Fourth level</a:t>
            </a:r>
          </a:p>
        </p:txBody>
      </p:sp>
      <p:sp>
        <p:nvSpPr>
          <p:cNvPr id="14" name="Content Placeholder 2"/>
          <p:cNvSpPr>
            <a:spLocks noGrp="1"/>
          </p:cNvSpPr>
          <p:nvPr>
            <p:ph idx="13"/>
          </p:nvPr>
        </p:nvSpPr>
        <p:spPr>
          <a:xfrm>
            <a:off x="692700" y="3349757"/>
            <a:ext cx="7812203" cy="1301781"/>
          </a:xfrm>
        </p:spPr>
        <p:txBody>
          <a:bodyPr>
            <a:normAutofit/>
          </a:bodyPr>
          <a:lstStyle>
            <a:lvl1pPr marL="342900" indent="-342900">
              <a:buFont typeface="Arial"/>
              <a:buChar char="•"/>
              <a:defRPr sz="2000">
                <a:solidFill>
                  <a:schemeClr val="bg2"/>
                </a:solidFill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lang="en-US" sz="2000" dirty="0" smtClean="0">
                <a:solidFill>
                  <a:srgbClr val="525357"/>
                </a:solidFill>
              </a:rPr>
              <a:t>Click to edit Master text styles</a:t>
            </a: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lang="en-US" sz="2000" dirty="0" smtClean="0">
                <a:solidFill>
                  <a:srgbClr val="525357"/>
                </a:solidFill>
              </a:rPr>
              <a:t>Second level</a:t>
            </a: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lang="en-US" sz="2000" dirty="0" smtClean="0">
                <a:solidFill>
                  <a:srgbClr val="525357"/>
                </a:solidFill>
              </a:rPr>
              <a:t>Third level</a:t>
            </a: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lang="en-US" sz="2000" dirty="0" smtClean="0">
                <a:solidFill>
                  <a:srgbClr val="525357"/>
                </a:solidFill>
              </a:rPr>
              <a:t>Fourth level</a:t>
            </a:r>
          </a:p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57118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_ Three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hape 22"/>
          <p:cNvSpPr/>
          <p:nvPr userDrawn="1"/>
        </p:nvSpPr>
        <p:spPr>
          <a:xfrm>
            <a:off x="0" y="-14487"/>
            <a:ext cx="9144000" cy="850229"/>
          </a:xfrm>
          <a:prstGeom prst="rect">
            <a:avLst/>
          </a:prstGeom>
          <a:solidFill>
            <a:srgbClr val="00BFE7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>
              <a:defRPr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pPr>
            <a:endParaRPr/>
          </a:p>
        </p:txBody>
      </p:sp>
      <p:sp>
        <p:nvSpPr>
          <p:cNvPr id="8" name="Shape 24"/>
          <p:cNvSpPr>
            <a:spLocks noGrp="1"/>
          </p:cNvSpPr>
          <p:nvPr>
            <p:ph type="title"/>
          </p:nvPr>
        </p:nvSpPr>
        <p:spPr>
          <a:xfrm>
            <a:off x="457200" y="106519"/>
            <a:ext cx="8229600" cy="630704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defRPr sz="3000">
                <a:solidFill>
                  <a:srgbClr val="FFFFFF"/>
                </a:solidFill>
                <a:latin typeface="Proxima Nova Regular"/>
                <a:ea typeface="Proxima Nova Regular"/>
                <a:cs typeface="Proxima Nova Regular"/>
                <a:sym typeface="Proxima Nova Regular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lang="en-US" sz="3000" smtClean="0">
                <a:solidFill>
                  <a:srgbClr val="FFFFFF"/>
                </a:solidFill>
              </a:rPr>
              <a:t>Click to edit Master title style</a:t>
            </a:r>
            <a:endParaRPr lang="en-US" sz="3000" dirty="0">
              <a:solidFill>
                <a:srgbClr val="FFFFFF"/>
              </a:solidFill>
            </a:endParaRPr>
          </a:p>
        </p:txBody>
      </p:sp>
      <p:pic>
        <p:nvPicPr>
          <p:cNvPr id="10" name="image1.png" descr="Noodle_logomark.png"/>
          <p:cNvPicPr/>
          <p:nvPr userDrawn="1"/>
        </p:nvPicPr>
        <p:blipFill>
          <a:blip r:embed="rId2">
            <a:extLst/>
          </a:blip>
          <a:stretch>
            <a:fillRect/>
          </a:stretch>
        </p:blipFill>
        <p:spPr>
          <a:xfrm>
            <a:off x="8566002" y="5061152"/>
            <a:ext cx="471937" cy="469257"/>
          </a:xfrm>
          <a:prstGeom prst="rect">
            <a:avLst/>
          </a:prstGeom>
          <a:ln w="12700">
            <a:miter lim="400000"/>
          </a:ln>
        </p:spPr>
      </p:pic>
      <p:sp>
        <p:nvSpPr>
          <p:cNvPr id="13" name="Content Placeholder 2"/>
          <p:cNvSpPr>
            <a:spLocks noGrp="1"/>
          </p:cNvSpPr>
          <p:nvPr>
            <p:ph idx="13"/>
          </p:nvPr>
        </p:nvSpPr>
        <p:spPr>
          <a:xfrm>
            <a:off x="696452" y="1442236"/>
            <a:ext cx="3702367" cy="3618915"/>
          </a:xfrm>
        </p:spPr>
        <p:txBody>
          <a:bodyPr/>
          <a:lstStyle>
            <a:lvl1pPr marL="342900" indent="-342900">
              <a:buFont typeface="Arial"/>
              <a:buChar char="•"/>
              <a:defRPr/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lang="en-US" sz="2000" dirty="0" smtClean="0">
                <a:solidFill>
                  <a:srgbClr val="525357"/>
                </a:solidFill>
              </a:rPr>
              <a:t>Click to edit Master text styles</a:t>
            </a: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lang="en-US" sz="2000" dirty="0" smtClean="0">
                <a:solidFill>
                  <a:srgbClr val="525357"/>
                </a:solidFill>
              </a:rPr>
              <a:t>Second level</a:t>
            </a: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lang="en-US" sz="2000" dirty="0" smtClean="0">
                <a:solidFill>
                  <a:srgbClr val="525357"/>
                </a:solidFill>
              </a:rPr>
              <a:t>Third level</a:t>
            </a: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lang="en-US" sz="2000" dirty="0" smtClean="0">
                <a:solidFill>
                  <a:srgbClr val="525357"/>
                </a:solidFill>
              </a:rPr>
              <a:t>Fourth level</a:t>
            </a: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lang="en-US" sz="2000" dirty="0" smtClean="0">
                <a:solidFill>
                  <a:srgbClr val="525357"/>
                </a:solidFill>
              </a:rPr>
              <a:t>Fifth level</a:t>
            </a:r>
          </a:p>
          <a:p>
            <a:pPr lvl="0"/>
            <a:endParaRPr lang="en-US" dirty="0"/>
          </a:p>
        </p:txBody>
      </p:sp>
      <p:sp>
        <p:nvSpPr>
          <p:cNvPr id="15" name="Content Placeholder 2"/>
          <p:cNvSpPr>
            <a:spLocks noGrp="1"/>
          </p:cNvSpPr>
          <p:nvPr>
            <p:ph idx="14"/>
          </p:nvPr>
        </p:nvSpPr>
        <p:spPr>
          <a:xfrm>
            <a:off x="4641273" y="1455940"/>
            <a:ext cx="3863630" cy="1742151"/>
          </a:xfrm>
        </p:spPr>
        <p:txBody>
          <a:bodyPr/>
          <a:lstStyle>
            <a:lvl1pPr marL="342900" indent="-342900">
              <a:buFont typeface="Arial"/>
              <a:buChar char="•"/>
              <a:defRPr/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lang="en-US" sz="2000" dirty="0" smtClean="0">
                <a:solidFill>
                  <a:srgbClr val="525357"/>
                </a:solidFill>
              </a:rPr>
              <a:t>Click to edit Master text styles</a:t>
            </a: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lang="en-US" sz="2000" dirty="0" smtClean="0">
                <a:solidFill>
                  <a:srgbClr val="525357"/>
                </a:solidFill>
              </a:rPr>
              <a:t>Second level</a:t>
            </a: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lang="en-US" sz="2000" dirty="0" smtClean="0">
                <a:solidFill>
                  <a:srgbClr val="525357"/>
                </a:solidFill>
              </a:rPr>
              <a:t>Third level</a:t>
            </a: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lang="en-US" sz="2000" dirty="0" smtClean="0">
                <a:solidFill>
                  <a:srgbClr val="525357"/>
                </a:solidFill>
              </a:rPr>
              <a:t>Fourth level</a:t>
            </a: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lang="en-US" sz="2000" dirty="0" smtClean="0">
                <a:solidFill>
                  <a:srgbClr val="525357"/>
                </a:solidFill>
              </a:rPr>
              <a:t>Fifth level</a:t>
            </a:r>
          </a:p>
          <a:p>
            <a:pPr lvl="0"/>
            <a:endParaRPr lang="en-US" dirty="0"/>
          </a:p>
        </p:txBody>
      </p:sp>
      <p:sp>
        <p:nvSpPr>
          <p:cNvPr id="18" name="Content Placeholder 2"/>
          <p:cNvSpPr>
            <a:spLocks noGrp="1"/>
          </p:cNvSpPr>
          <p:nvPr>
            <p:ph idx="15"/>
          </p:nvPr>
        </p:nvSpPr>
        <p:spPr>
          <a:xfrm>
            <a:off x="4641273" y="3319000"/>
            <a:ext cx="3863630" cy="1742151"/>
          </a:xfrm>
        </p:spPr>
        <p:txBody>
          <a:bodyPr/>
          <a:lstStyle>
            <a:lvl1pPr marL="342900" indent="-342900">
              <a:buFont typeface="Arial"/>
              <a:buChar char="•"/>
              <a:defRPr/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lang="en-US" sz="2000" dirty="0" smtClean="0">
                <a:solidFill>
                  <a:srgbClr val="525357"/>
                </a:solidFill>
              </a:rPr>
              <a:t>Click to edit Master text styles</a:t>
            </a: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lang="en-US" sz="2000" dirty="0" smtClean="0">
                <a:solidFill>
                  <a:srgbClr val="525357"/>
                </a:solidFill>
              </a:rPr>
              <a:t>Second level</a:t>
            </a: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lang="en-US" sz="2000" dirty="0" smtClean="0">
                <a:solidFill>
                  <a:srgbClr val="525357"/>
                </a:solidFill>
              </a:rPr>
              <a:t>Third level</a:t>
            </a: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lang="en-US" sz="2000" dirty="0" smtClean="0">
                <a:solidFill>
                  <a:srgbClr val="525357"/>
                </a:solidFill>
              </a:rPr>
              <a:t>Fourth level</a:t>
            </a: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lang="en-US" sz="2000" dirty="0" smtClean="0">
                <a:solidFill>
                  <a:srgbClr val="525357"/>
                </a:solidFill>
              </a:rPr>
              <a:t>Fifth level</a:t>
            </a:r>
          </a:p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99125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_ Four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hape 22"/>
          <p:cNvSpPr/>
          <p:nvPr userDrawn="1"/>
        </p:nvSpPr>
        <p:spPr>
          <a:xfrm>
            <a:off x="0" y="-14487"/>
            <a:ext cx="9144000" cy="850229"/>
          </a:xfrm>
          <a:prstGeom prst="rect">
            <a:avLst/>
          </a:prstGeom>
          <a:solidFill>
            <a:srgbClr val="00BFE7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>
              <a:defRPr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pPr>
            <a:endParaRPr/>
          </a:p>
        </p:txBody>
      </p:sp>
      <p:sp>
        <p:nvSpPr>
          <p:cNvPr id="8" name="Shape 24"/>
          <p:cNvSpPr>
            <a:spLocks noGrp="1"/>
          </p:cNvSpPr>
          <p:nvPr>
            <p:ph type="title"/>
          </p:nvPr>
        </p:nvSpPr>
        <p:spPr>
          <a:xfrm>
            <a:off x="457200" y="106519"/>
            <a:ext cx="8229600" cy="630704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defRPr sz="3000">
                <a:solidFill>
                  <a:srgbClr val="FFFFFF"/>
                </a:solidFill>
                <a:latin typeface="Proxima Nova Regular"/>
                <a:ea typeface="Proxima Nova Regular"/>
                <a:cs typeface="Proxima Nova Regular"/>
                <a:sym typeface="Proxima Nova Regular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lang="en-US" sz="3000" smtClean="0">
                <a:solidFill>
                  <a:srgbClr val="FFFFFF"/>
                </a:solidFill>
              </a:rPr>
              <a:t>Click to edit Master title style</a:t>
            </a:r>
            <a:endParaRPr lang="en-US" sz="3000" dirty="0">
              <a:solidFill>
                <a:srgbClr val="FFFFFF"/>
              </a:solidFill>
            </a:endParaRPr>
          </a:p>
        </p:txBody>
      </p:sp>
      <p:pic>
        <p:nvPicPr>
          <p:cNvPr id="10" name="image1.png" descr="Noodle_logomark.png"/>
          <p:cNvPicPr/>
          <p:nvPr userDrawn="1"/>
        </p:nvPicPr>
        <p:blipFill>
          <a:blip r:embed="rId2">
            <a:extLst/>
          </a:blip>
          <a:stretch>
            <a:fillRect/>
          </a:stretch>
        </p:blipFill>
        <p:spPr>
          <a:xfrm>
            <a:off x="8566002" y="5061152"/>
            <a:ext cx="471937" cy="469257"/>
          </a:xfrm>
          <a:prstGeom prst="rect">
            <a:avLst/>
          </a:prstGeom>
          <a:ln w="12700">
            <a:miter lim="400000"/>
          </a:ln>
        </p:spPr>
      </p:pic>
      <p:sp>
        <p:nvSpPr>
          <p:cNvPr id="15" name="Content Placeholder 2"/>
          <p:cNvSpPr>
            <a:spLocks noGrp="1"/>
          </p:cNvSpPr>
          <p:nvPr>
            <p:ph idx="17"/>
          </p:nvPr>
        </p:nvSpPr>
        <p:spPr>
          <a:xfrm>
            <a:off x="4703733" y="3371050"/>
            <a:ext cx="3863630" cy="1742151"/>
          </a:xfrm>
        </p:spPr>
        <p:txBody>
          <a:bodyPr>
            <a:normAutofit/>
          </a:bodyPr>
          <a:lstStyle>
            <a:lvl1pPr marL="342900" indent="-342900">
              <a:buFont typeface="Arial"/>
              <a:buChar char="•"/>
              <a:defRPr sz="2000">
                <a:solidFill>
                  <a:srgbClr val="54544F"/>
                </a:solidFill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lang="en-US" sz="2000" dirty="0" smtClean="0">
                <a:solidFill>
                  <a:srgbClr val="525357"/>
                </a:solidFill>
              </a:rPr>
              <a:t>Click to edit Master text styles</a:t>
            </a: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lang="en-US" sz="2000" dirty="0" smtClean="0">
                <a:solidFill>
                  <a:srgbClr val="525357"/>
                </a:solidFill>
              </a:rPr>
              <a:t>Second level</a:t>
            </a: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lang="en-US" sz="2000" dirty="0" smtClean="0">
                <a:solidFill>
                  <a:srgbClr val="525357"/>
                </a:solidFill>
              </a:rPr>
              <a:t>Third level</a:t>
            </a: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lang="en-US" sz="2000" dirty="0" smtClean="0">
                <a:solidFill>
                  <a:srgbClr val="525357"/>
                </a:solidFill>
              </a:rPr>
              <a:t>Fourth level</a:t>
            </a: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lang="en-US" sz="2000" dirty="0" smtClean="0">
                <a:solidFill>
                  <a:srgbClr val="525357"/>
                </a:solidFill>
              </a:rPr>
              <a:t>Fifth level</a:t>
            </a:r>
          </a:p>
          <a:p>
            <a:pPr lvl="0">
              <a:defRPr sz="1800">
                <a:solidFill>
                  <a:srgbClr val="000000"/>
                </a:solidFill>
              </a:defRPr>
            </a:pPr>
            <a:r>
              <a:rPr lang="en-US" sz="2000" dirty="0" smtClean="0">
                <a:solidFill>
                  <a:srgbClr val="525357"/>
                </a:solidFill>
              </a:rPr>
              <a:t>Click to edit Master text styles</a:t>
            </a: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lang="en-US" sz="2000" dirty="0" smtClean="0">
                <a:solidFill>
                  <a:srgbClr val="525357"/>
                </a:solidFill>
              </a:rPr>
              <a:t>Second level</a:t>
            </a: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lang="en-US" sz="2000" dirty="0" smtClean="0">
                <a:solidFill>
                  <a:srgbClr val="525357"/>
                </a:solidFill>
              </a:rPr>
              <a:t>Third level</a:t>
            </a: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lang="en-US" sz="2000" dirty="0" smtClean="0">
                <a:solidFill>
                  <a:srgbClr val="525357"/>
                </a:solidFill>
              </a:rPr>
              <a:t>Fourth level</a:t>
            </a: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lang="en-US" sz="2000" dirty="0" smtClean="0">
                <a:solidFill>
                  <a:srgbClr val="525357"/>
                </a:solidFill>
              </a:rPr>
              <a:t>Fifth level</a:t>
            </a:r>
          </a:p>
          <a:p>
            <a:pPr lvl="0"/>
            <a:endParaRPr lang="en-US" dirty="0" smtClean="0"/>
          </a:p>
          <a:p>
            <a:pPr lvl="0"/>
            <a:endParaRPr lang="en-US" dirty="0" smtClean="0"/>
          </a:p>
          <a:p>
            <a:pPr lvl="0"/>
            <a:endParaRPr lang="en-US" dirty="0"/>
          </a:p>
        </p:txBody>
      </p:sp>
      <p:sp>
        <p:nvSpPr>
          <p:cNvPr id="17" name="Content Placeholder 2"/>
          <p:cNvSpPr>
            <a:spLocks noGrp="1"/>
          </p:cNvSpPr>
          <p:nvPr>
            <p:ph idx="18"/>
          </p:nvPr>
        </p:nvSpPr>
        <p:spPr>
          <a:xfrm>
            <a:off x="4703733" y="1467903"/>
            <a:ext cx="3863630" cy="1742151"/>
          </a:xfrm>
        </p:spPr>
        <p:txBody>
          <a:bodyPr/>
          <a:lstStyle>
            <a:lvl1pPr marL="342900" indent="-342900">
              <a:buFont typeface="Arial"/>
              <a:buChar char="•"/>
              <a:defRPr/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lang="en-US" sz="2000" dirty="0" smtClean="0">
                <a:solidFill>
                  <a:srgbClr val="525357"/>
                </a:solidFill>
              </a:rPr>
              <a:t>Click to edit Master text styles</a:t>
            </a: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lang="en-US" sz="2000" dirty="0" smtClean="0">
                <a:solidFill>
                  <a:srgbClr val="525357"/>
                </a:solidFill>
              </a:rPr>
              <a:t>Second level</a:t>
            </a: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lang="en-US" sz="2000" dirty="0" smtClean="0">
                <a:solidFill>
                  <a:srgbClr val="525357"/>
                </a:solidFill>
              </a:rPr>
              <a:t>Third level</a:t>
            </a: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lang="en-US" sz="2000" dirty="0" smtClean="0">
                <a:solidFill>
                  <a:srgbClr val="525357"/>
                </a:solidFill>
              </a:rPr>
              <a:t>Fourth level</a:t>
            </a: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lang="en-US" sz="2000" dirty="0" smtClean="0">
                <a:solidFill>
                  <a:srgbClr val="525357"/>
                </a:solidFill>
              </a:rPr>
              <a:t>Fifth level</a:t>
            </a:r>
          </a:p>
        </p:txBody>
      </p:sp>
      <p:sp>
        <p:nvSpPr>
          <p:cNvPr id="19" name="Content Placeholder 2"/>
          <p:cNvSpPr>
            <a:spLocks noGrp="1"/>
          </p:cNvSpPr>
          <p:nvPr>
            <p:ph idx="19"/>
          </p:nvPr>
        </p:nvSpPr>
        <p:spPr>
          <a:xfrm>
            <a:off x="511372" y="1467903"/>
            <a:ext cx="3863630" cy="1742151"/>
          </a:xfrm>
        </p:spPr>
        <p:txBody>
          <a:bodyPr/>
          <a:lstStyle>
            <a:lvl1pPr marL="342900" indent="-342900">
              <a:buFont typeface="Arial"/>
              <a:buChar char="•"/>
              <a:defRPr/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lang="en-US" sz="2000" dirty="0" smtClean="0">
                <a:solidFill>
                  <a:srgbClr val="525357"/>
                </a:solidFill>
              </a:rPr>
              <a:t>Click to edit Master text styles</a:t>
            </a: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lang="en-US" sz="2000" dirty="0" smtClean="0">
                <a:solidFill>
                  <a:srgbClr val="525357"/>
                </a:solidFill>
              </a:rPr>
              <a:t>Second level</a:t>
            </a: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lang="en-US" sz="2000" dirty="0" smtClean="0">
                <a:solidFill>
                  <a:srgbClr val="525357"/>
                </a:solidFill>
              </a:rPr>
              <a:t>Third level</a:t>
            </a: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lang="en-US" sz="2000" dirty="0" smtClean="0">
                <a:solidFill>
                  <a:srgbClr val="525357"/>
                </a:solidFill>
              </a:rPr>
              <a:t>Fourth level</a:t>
            </a: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lang="en-US" sz="2000" dirty="0" smtClean="0">
                <a:solidFill>
                  <a:srgbClr val="525357"/>
                </a:solidFill>
              </a:rPr>
              <a:t>Fifth level</a:t>
            </a:r>
          </a:p>
          <a:p>
            <a:pPr lvl="0"/>
            <a:endParaRPr lang="en-US" dirty="0"/>
          </a:p>
        </p:txBody>
      </p:sp>
      <p:sp>
        <p:nvSpPr>
          <p:cNvPr id="21" name="Content Placeholder 2"/>
          <p:cNvSpPr>
            <a:spLocks noGrp="1"/>
          </p:cNvSpPr>
          <p:nvPr>
            <p:ph idx="20"/>
          </p:nvPr>
        </p:nvSpPr>
        <p:spPr>
          <a:xfrm>
            <a:off x="511372" y="3362454"/>
            <a:ext cx="3863630" cy="1742151"/>
          </a:xfrm>
        </p:spPr>
        <p:txBody>
          <a:bodyPr/>
          <a:lstStyle>
            <a:lvl1pPr marL="342900" indent="-342900">
              <a:buFont typeface="Arial"/>
              <a:buChar char="•"/>
              <a:defRPr/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lang="en-US" sz="2000" dirty="0" smtClean="0">
                <a:solidFill>
                  <a:srgbClr val="525357"/>
                </a:solidFill>
              </a:rPr>
              <a:t>Click to edit Master text styles</a:t>
            </a: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lang="en-US" sz="2000" dirty="0" smtClean="0">
                <a:solidFill>
                  <a:srgbClr val="525357"/>
                </a:solidFill>
              </a:rPr>
              <a:t>Second level</a:t>
            </a: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lang="en-US" sz="2000" dirty="0" smtClean="0">
                <a:solidFill>
                  <a:srgbClr val="525357"/>
                </a:solidFill>
              </a:rPr>
              <a:t>Third level</a:t>
            </a: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lang="en-US" sz="2000" dirty="0" smtClean="0">
                <a:solidFill>
                  <a:srgbClr val="525357"/>
                </a:solidFill>
              </a:rPr>
              <a:t>Fourth level</a:t>
            </a: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lang="en-US" sz="2000" dirty="0" smtClean="0">
                <a:solidFill>
                  <a:srgbClr val="525357"/>
                </a:solidFill>
              </a:rPr>
              <a:t>Fifth level</a:t>
            </a:r>
          </a:p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780387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_ Pictur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hape 22"/>
          <p:cNvSpPr/>
          <p:nvPr userDrawn="1"/>
        </p:nvSpPr>
        <p:spPr>
          <a:xfrm>
            <a:off x="0" y="-14487"/>
            <a:ext cx="9144000" cy="850229"/>
          </a:xfrm>
          <a:prstGeom prst="rect">
            <a:avLst/>
          </a:prstGeom>
          <a:solidFill>
            <a:srgbClr val="00BFE7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>
              <a:defRPr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pPr>
            <a:endParaRPr/>
          </a:p>
        </p:txBody>
      </p:sp>
      <p:sp>
        <p:nvSpPr>
          <p:cNvPr id="8" name="Shape 24"/>
          <p:cNvSpPr>
            <a:spLocks noGrp="1"/>
          </p:cNvSpPr>
          <p:nvPr>
            <p:ph type="title"/>
          </p:nvPr>
        </p:nvSpPr>
        <p:spPr>
          <a:xfrm>
            <a:off x="457200" y="106519"/>
            <a:ext cx="8229600" cy="630704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defRPr sz="3000">
                <a:solidFill>
                  <a:srgbClr val="FFFFFF"/>
                </a:solidFill>
                <a:latin typeface="Proxima Nova Regular"/>
                <a:ea typeface="Proxima Nova Regular"/>
                <a:cs typeface="Proxima Nova Regular"/>
                <a:sym typeface="Proxima Nova Regular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lang="en-US" sz="3000" smtClean="0">
                <a:solidFill>
                  <a:srgbClr val="FFFFFF"/>
                </a:solidFill>
              </a:rPr>
              <a:t>Click to edit Master title style</a:t>
            </a:r>
            <a:endParaRPr lang="en-US" sz="3000" dirty="0">
              <a:solidFill>
                <a:srgbClr val="FFFFFF"/>
              </a:solidFill>
            </a:endParaRPr>
          </a:p>
        </p:txBody>
      </p:sp>
      <p:pic>
        <p:nvPicPr>
          <p:cNvPr id="10" name="image1.png" descr="Noodle_logomark.png"/>
          <p:cNvPicPr/>
          <p:nvPr userDrawn="1"/>
        </p:nvPicPr>
        <p:blipFill>
          <a:blip r:embed="rId2">
            <a:extLst/>
          </a:blip>
          <a:stretch>
            <a:fillRect/>
          </a:stretch>
        </p:blipFill>
        <p:spPr>
          <a:xfrm>
            <a:off x="8566002" y="5061152"/>
            <a:ext cx="471937" cy="469257"/>
          </a:xfrm>
          <a:prstGeom prst="rect">
            <a:avLst/>
          </a:prstGeom>
          <a:ln w="12700">
            <a:miter lim="400000"/>
          </a:ln>
        </p:spPr>
      </p:pic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696913" y="1200150"/>
            <a:ext cx="7807325" cy="647700"/>
          </a:xfrm>
        </p:spPr>
        <p:txBody>
          <a:bodyPr>
            <a:normAutofit/>
          </a:bodyPr>
          <a:lstStyle>
            <a:lvl1pPr marL="0" indent="0">
              <a:buNone/>
              <a:defRPr sz="2800">
                <a:solidFill>
                  <a:srgbClr val="18BFE7"/>
                </a:solidFill>
                <a:latin typeface="Proxima Nova Regular"/>
                <a:cs typeface="Proxima Nova Regular"/>
              </a:defRPr>
            </a:lvl1pPr>
          </a:lstStyle>
          <a:p>
            <a:pPr lvl="0"/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idx="20"/>
          </p:nvPr>
        </p:nvSpPr>
        <p:spPr>
          <a:xfrm>
            <a:off x="696451" y="2250304"/>
            <a:ext cx="7808451" cy="2999718"/>
          </a:xfrm>
        </p:spPr>
        <p:txBody>
          <a:bodyPr/>
          <a:lstStyle>
            <a:lvl1pPr marL="342900" indent="-342900">
              <a:buFont typeface="Arial"/>
              <a:buChar char="•"/>
              <a:defRPr/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lang="en-US" sz="2000" dirty="0" smtClean="0">
                <a:solidFill>
                  <a:srgbClr val="525357"/>
                </a:solidFill>
              </a:rPr>
              <a:t>Click to edit Master text styles</a:t>
            </a: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lang="en-US" sz="2000" dirty="0" smtClean="0">
                <a:solidFill>
                  <a:srgbClr val="525357"/>
                </a:solidFill>
              </a:rPr>
              <a:t>Second level</a:t>
            </a: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lang="en-US" sz="2000" dirty="0" smtClean="0">
                <a:solidFill>
                  <a:srgbClr val="525357"/>
                </a:solidFill>
              </a:rPr>
              <a:t>Third level</a:t>
            </a: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lang="en-US" sz="2000" dirty="0" smtClean="0">
                <a:solidFill>
                  <a:srgbClr val="525357"/>
                </a:solidFill>
              </a:rPr>
              <a:t>Fourth level</a:t>
            </a: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lang="en-US" sz="2000" dirty="0" smtClean="0">
                <a:solidFill>
                  <a:srgbClr val="525357"/>
                </a:solidFill>
              </a:rPr>
              <a:t>Fifth level</a:t>
            </a:r>
          </a:p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468463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_ Picture and Tex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hape 22"/>
          <p:cNvSpPr/>
          <p:nvPr userDrawn="1"/>
        </p:nvSpPr>
        <p:spPr>
          <a:xfrm>
            <a:off x="0" y="-14487"/>
            <a:ext cx="9144000" cy="850229"/>
          </a:xfrm>
          <a:prstGeom prst="rect">
            <a:avLst/>
          </a:prstGeom>
          <a:solidFill>
            <a:srgbClr val="00BFE7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>
              <a:defRPr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pPr>
            <a:endParaRPr/>
          </a:p>
        </p:txBody>
      </p:sp>
      <p:sp>
        <p:nvSpPr>
          <p:cNvPr id="8" name="Shape 24"/>
          <p:cNvSpPr>
            <a:spLocks noGrp="1"/>
          </p:cNvSpPr>
          <p:nvPr>
            <p:ph type="title"/>
          </p:nvPr>
        </p:nvSpPr>
        <p:spPr>
          <a:xfrm>
            <a:off x="457200" y="106519"/>
            <a:ext cx="8229600" cy="630704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defRPr sz="3000">
                <a:solidFill>
                  <a:srgbClr val="FFFFFF"/>
                </a:solidFill>
                <a:latin typeface="Proxima Nova Regular"/>
                <a:ea typeface="Proxima Nova Regular"/>
                <a:cs typeface="Proxima Nova Regular"/>
                <a:sym typeface="Proxima Nova Regular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lang="en-US" sz="3000" smtClean="0">
                <a:solidFill>
                  <a:srgbClr val="FFFFFF"/>
                </a:solidFill>
              </a:rPr>
              <a:t>Click to edit Master title style</a:t>
            </a:r>
            <a:endParaRPr lang="en-US" sz="3000" dirty="0">
              <a:solidFill>
                <a:srgbClr val="FFFFFF"/>
              </a:solidFill>
            </a:endParaRPr>
          </a:p>
        </p:txBody>
      </p:sp>
      <p:pic>
        <p:nvPicPr>
          <p:cNvPr id="10" name="image1.png" descr="Noodle_logomark.png"/>
          <p:cNvPicPr/>
          <p:nvPr userDrawn="1"/>
        </p:nvPicPr>
        <p:blipFill>
          <a:blip r:embed="rId2">
            <a:extLst/>
          </a:blip>
          <a:stretch>
            <a:fillRect/>
          </a:stretch>
        </p:blipFill>
        <p:spPr>
          <a:xfrm>
            <a:off x="8566002" y="5061152"/>
            <a:ext cx="471937" cy="469257"/>
          </a:xfrm>
          <a:prstGeom prst="rect">
            <a:avLst/>
          </a:prstGeom>
          <a:ln w="12700">
            <a:miter lim="400000"/>
          </a:ln>
        </p:spPr>
      </p:pic>
      <p:sp>
        <p:nvSpPr>
          <p:cNvPr id="9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1897180" y="4222475"/>
            <a:ext cx="5353366" cy="488070"/>
          </a:xfrm>
        </p:spPr>
        <p:txBody>
          <a:bodyPr>
            <a:noAutofit/>
          </a:bodyPr>
          <a:lstStyle>
            <a:lvl1pPr marL="0" indent="0" algn="ctr">
              <a:buNone/>
              <a:defRPr sz="2800">
                <a:latin typeface="Proxima Nova Regular"/>
                <a:cs typeface="Proxima Nova Regular"/>
              </a:defRPr>
            </a:lvl1pPr>
          </a:lstStyle>
          <a:p>
            <a:pPr lvl="0"/>
            <a:endParaRPr lang="en-US" dirty="0"/>
          </a:p>
        </p:txBody>
      </p:sp>
      <p:sp>
        <p:nvSpPr>
          <p:cNvPr id="13" name="Content Placeholder 2"/>
          <p:cNvSpPr>
            <a:spLocks noGrp="1"/>
          </p:cNvSpPr>
          <p:nvPr>
            <p:ph idx="20"/>
          </p:nvPr>
        </p:nvSpPr>
        <p:spPr>
          <a:xfrm>
            <a:off x="1897181" y="1200724"/>
            <a:ext cx="5353366" cy="3010205"/>
          </a:xfrm>
        </p:spPr>
        <p:txBody>
          <a:bodyPr/>
          <a:lstStyle>
            <a:lvl1pPr marL="342900" indent="-342900">
              <a:buFont typeface="Arial"/>
              <a:buChar char="•"/>
              <a:defRPr/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lang="en-US" sz="2000" dirty="0" smtClean="0">
                <a:solidFill>
                  <a:srgbClr val="525357"/>
                </a:solidFill>
              </a:rPr>
              <a:t>Click to edit Master text styles</a:t>
            </a: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lang="en-US" sz="2000" dirty="0" smtClean="0">
                <a:solidFill>
                  <a:srgbClr val="525357"/>
                </a:solidFill>
              </a:rPr>
              <a:t>Second level</a:t>
            </a: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lang="en-US" sz="2000" dirty="0" smtClean="0">
                <a:solidFill>
                  <a:srgbClr val="525357"/>
                </a:solidFill>
              </a:rPr>
              <a:t>Third level</a:t>
            </a: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lang="en-US" sz="2000" dirty="0" smtClean="0">
                <a:solidFill>
                  <a:srgbClr val="525357"/>
                </a:solidFill>
              </a:rPr>
              <a:t>Fourth level</a:t>
            </a: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lang="en-US" sz="2000" dirty="0" smtClean="0">
                <a:solidFill>
                  <a:srgbClr val="525357"/>
                </a:solidFill>
              </a:rPr>
              <a:t>Fifth level</a:t>
            </a:r>
          </a:p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338272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_ Picture and Text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hape 22"/>
          <p:cNvSpPr/>
          <p:nvPr userDrawn="1"/>
        </p:nvSpPr>
        <p:spPr>
          <a:xfrm>
            <a:off x="0" y="-14487"/>
            <a:ext cx="9144000" cy="850229"/>
          </a:xfrm>
          <a:prstGeom prst="rect">
            <a:avLst/>
          </a:prstGeom>
          <a:solidFill>
            <a:srgbClr val="00BFE7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>
              <a:defRPr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pPr>
            <a:endParaRPr/>
          </a:p>
        </p:txBody>
      </p:sp>
      <p:sp>
        <p:nvSpPr>
          <p:cNvPr id="8" name="Shape 24"/>
          <p:cNvSpPr>
            <a:spLocks noGrp="1"/>
          </p:cNvSpPr>
          <p:nvPr>
            <p:ph type="title"/>
          </p:nvPr>
        </p:nvSpPr>
        <p:spPr>
          <a:xfrm>
            <a:off x="457200" y="106519"/>
            <a:ext cx="8229600" cy="630704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defRPr sz="3000">
                <a:solidFill>
                  <a:srgbClr val="FFFFFF"/>
                </a:solidFill>
                <a:latin typeface="Proxima Nova Regular"/>
                <a:ea typeface="Proxima Nova Regular"/>
                <a:cs typeface="Proxima Nova Regular"/>
                <a:sym typeface="Proxima Nova Regular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lang="en-US" sz="3000" smtClean="0">
                <a:solidFill>
                  <a:srgbClr val="FFFFFF"/>
                </a:solidFill>
              </a:rPr>
              <a:t>Click to edit Master title style</a:t>
            </a:r>
            <a:endParaRPr lang="en-US" sz="3000" dirty="0">
              <a:solidFill>
                <a:srgbClr val="FFFFFF"/>
              </a:solidFill>
            </a:endParaRPr>
          </a:p>
        </p:txBody>
      </p:sp>
      <p:pic>
        <p:nvPicPr>
          <p:cNvPr id="10" name="image1.png" descr="Noodle_logomark.png"/>
          <p:cNvPicPr/>
          <p:nvPr userDrawn="1"/>
        </p:nvPicPr>
        <p:blipFill>
          <a:blip r:embed="rId2">
            <a:extLst/>
          </a:blip>
          <a:stretch>
            <a:fillRect/>
          </a:stretch>
        </p:blipFill>
        <p:spPr>
          <a:xfrm>
            <a:off x="8566002" y="5061152"/>
            <a:ext cx="471937" cy="469257"/>
          </a:xfrm>
          <a:prstGeom prst="rect">
            <a:avLst/>
          </a:prstGeom>
          <a:ln w="12700">
            <a:miter lim="400000"/>
          </a:ln>
        </p:spPr>
      </p:pic>
      <p:sp>
        <p:nvSpPr>
          <p:cNvPr id="9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1897180" y="4222475"/>
            <a:ext cx="5353366" cy="488070"/>
          </a:xfrm>
        </p:spPr>
        <p:txBody>
          <a:bodyPr>
            <a:noAutofit/>
          </a:bodyPr>
          <a:lstStyle>
            <a:lvl1pPr marL="0" indent="0" algn="ctr">
              <a:buNone/>
              <a:defRPr sz="2800">
                <a:solidFill>
                  <a:srgbClr val="18BFE7"/>
                </a:solidFill>
                <a:latin typeface="Proxima Nova Regular"/>
                <a:cs typeface="Proxima Nova Regular"/>
              </a:defRPr>
            </a:lvl1pPr>
          </a:lstStyle>
          <a:p>
            <a:pPr lvl="0"/>
            <a:endParaRPr lang="en-US" dirty="0"/>
          </a:p>
        </p:txBody>
      </p:sp>
      <p:sp>
        <p:nvSpPr>
          <p:cNvPr id="12" name="Text Placeholder 2"/>
          <p:cNvSpPr>
            <a:spLocks noGrp="1"/>
          </p:cNvSpPr>
          <p:nvPr>
            <p:ph type="body" sz="quarter" idx="12"/>
          </p:nvPr>
        </p:nvSpPr>
        <p:spPr>
          <a:xfrm>
            <a:off x="1897180" y="4722090"/>
            <a:ext cx="5353366" cy="488070"/>
          </a:xfrm>
        </p:spPr>
        <p:txBody>
          <a:bodyPr>
            <a:noAutofit/>
          </a:bodyPr>
          <a:lstStyle>
            <a:lvl1pPr marL="0" indent="0" algn="ctr">
              <a:buNone/>
              <a:defRPr sz="2400">
                <a:solidFill>
                  <a:srgbClr val="18BFE7"/>
                </a:solidFill>
                <a:latin typeface="Proxima Nova Thin"/>
                <a:cs typeface="Proxima Nova Thin"/>
              </a:defRPr>
            </a:lvl1pPr>
          </a:lstStyle>
          <a:p>
            <a:pPr lvl="0"/>
            <a:endParaRPr lang="en-US" dirty="0"/>
          </a:p>
        </p:txBody>
      </p:sp>
      <p:sp>
        <p:nvSpPr>
          <p:cNvPr id="15" name="Content Placeholder 2"/>
          <p:cNvSpPr>
            <a:spLocks noGrp="1"/>
          </p:cNvSpPr>
          <p:nvPr>
            <p:ph idx="20"/>
          </p:nvPr>
        </p:nvSpPr>
        <p:spPr>
          <a:xfrm>
            <a:off x="1897181" y="1200724"/>
            <a:ext cx="5353366" cy="3010205"/>
          </a:xfrm>
        </p:spPr>
        <p:txBody>
          <a:bodyPr/>
          <a:lstStyle>
            <a:lvl1pPr marL="342900" indent="-342900">
              <a:buFont typeface="Arial"/>
              <a:buChar char="•"/>
              <a:defRPr/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lang="en-US" sz="2000" dirty="0" smtClean="0">
                <a:solidFill>
                  <a:srgbClr val="525357"/>
                </a:solidFill>
              </a:rPr>
              <a:t>Click to edit Master text styles</a:t>
            </a: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lang="en-US" sz="2000" dirty="0" smtClean="0">
                <a:solidFill>
                  <a:srgbClr val="525357"/>
                </a:solidFill>
              </a:rPr>
              <a:t>Second level</a:t>
            </a: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lang="en-US" sz="2000" dirty="0" smtClean="0">
                <a:solidFill>
                  <a:srgbClr val="525357"/>
                </a:solidFill>
              </a:rPr>
              <a:t>Third level</a:t>
            </a: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lang="en-US" sz="2000" dirty="0" smtClean="0">
                <a:solidFill>
                  <a:srgbClr val="525357"/>
                </a:solidFill>
              </a:rPr>
              <a:t>Fourth level</a:t>
            </a: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lang="en-US" sz="2000" dirty="0" smtClean="0">
                <a:solidFill>
                  <a:srgbClr val="525357"/>
                </a:solidFill>
              </a:rPr>
              <a:t>Fifth level</a:t>
            </a:r>
          </a:p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846153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_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hape 22"/>
          <p:cNvSpPr/>
          <p:nvPr userDrawn="1"/>
        </p:nvSpPr>
        <p:spPr>
          <a:xfrm>
            <a:off x="0" y="-14487"/>
            <a:ext cx="9144000" cy="850229"/>
          </a:xfrm>
          <a:prstGeom prst="rect">
            <a:avLst/>
          </a:prstGeom>
          <a:solidFill>
            <a:srgbClr val="00BFE7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>
              <a:defRPr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pPr>
            <a:endParaRPr/>
          </a:p>
        </p:txBody>
      </p:sp>
      <p:sp>
        <p:nvSpPr>
          <p:cNvPr id="8" name="Shape 24"/>
          <p:cNvSpPr>
            <a:spLocks noGrp="1"/>
          </p:cNvSpPr>
          <p:nvPr>
            <p:ph type="title"/>
          </p:nvPr>
        </p:nvSpPr>
        <p:spPr>
          <a:xfrm>
            <a:off x="457200" y="106519"/>
            <a:ext cx="8229600" cy="630704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defRPr sz="3000">
                <a:solidFill>
                  <a:srgbClr val="FFFFFF"/>
                </a:solidFill>
                <a:latin typeface="Proxima Nova Regular"/>
                <a:ea typeface="Proxima Nova Regular"/>
                <a:cs typeface="Proxima Nova Regular"/>
                <a:sym typeface="Proxima Nova Regular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lang="en-US" sz="3000" dirty="0" smtClean="0">
                <a:solidFill>
                  <a:srgbClr val="FFFFFF"/>
                </a:solidFill>
              </a:rPr>
              <a:t>Click to edit Master title style</a:t>
            </a:r>
            <a:endParaRPr lang="en-US" sz="3000" dirty="0">
              <a:solidFill>
                <a:srgbClr val="FFFFFF"/>
              </a:solidFill>
            </a:endParaRPr>
          </a:p>
        </p:txBody>
      </p:sp>
      <p:pic>
        <p:nvPicPr>
          <p:cNvPr id="10" name="image1.png" descr="Noodle_logomark.png"/>
          <p:cNvPicPr/>
          <p:nvPr userDrawn="1"/>
        </p:nvPicPr>
        <p:blipFill>
          <a:blip r:embed="rId2">
            <a:extLst/>
          </a:blip>
          <a:stretch>
            <a:fillRect/>
          </a:stretch>
        </p:blipFill>
        <p:spPr>
          <a:xfrm>
            <a:off x="8566002" y="5061152"/>
            <a:ext cx="471937" cy="469257"/>
          </a:xfrm>
          <a:prstGeom prst="rect">
            <a:avLst/>
          </a:prstGeom>
          <a:ln w="12700">
            <a:miter lim="400000"/>
          </a:ln>
        </p:spPr>
      </p:pic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696913" y="1200150"/>
            <a:ext cx="7807325" cy="647700"/>
          </a:xfrm>
        </p:spPr>
        <p:txBody>
          <a:bodyPr>
            <a:normAutofit/>
          </a:bodyPr>
          <a:lstStyle>
            <a:lvl1pPr marL="0" indent="0">
              <a:buNone/>
              <a:defRPr sz="2800">
                <a:solidFill>
                  <a:srgbClr val="18BFE7"/>
                </a:solidFill>
                <a:latin typeface="Proxima Nova Regular"/>
                <a:cs typeface="Proxima Nova Regular"/>
              </a:defRPr>
            </a:lvl1pPr>
          </a:lstStyle>
          <a:p>
            <a:pPr lvl="0"/>
            <a:endParaRPr lang="en-US" dirty="0"/>
          </a:p>
        </p:txBody>
      </p:sp>
      <p:sp>
        <p:nvSpPr>
          <p:cNvPr id="13" name="Content Placeholder 2"/>
          <p:cNvSpPr>
            <a:spLocks noGrp="1"/>
          </p:cNvSpPr>
          <p:nvPr>
            <p:ph idx="20"/>
          </p:nvPr>
        </p:nvSpPr>
        <p:spPr>
          <a:xfrm>
            <a:off x="696913" y="2239817"/>
            <a:ext cx="3828906" cy="3010205"/>
          </a:xfrm>
        </p:spPr>
        <p:txBody>
          <a:bodyPr/>
          <a:lstStyle>
            <a:lvl1pPr marL="342900" indent="-342900">
              <a:buFont typeface="Arial"/>
              <a:buChar char="•"/>
              <a:defRPr/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lang="en-US" sz="2000" dirty="0" smtClean="0">
                <a:solidFill>
                  <a:srgbClr val="525357"/>
                </a:solidFill>
              </a:rPr>
              <a:t>Click to edit Master text styles</a:t>
            </a: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lang="en-US" sz="2000" dirty="0" smtClean="0">
                <a:solidFill>
                  <a:srgbClr val="525357"/>
                </a:solidFill>
              </a:rPr>
              <a:t>Second level</a:t>
            </a: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lang="en-US" sz="2000" dirty="0" smtClean="0">
                <a:solidFill>
                  <a:srgbClr val="525357"/>
                </a:solidFill>
              </a:rPr>
              <a:t>Third level</a:t>
            </a: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lang="en-US" sz="2000" dirty="0" smtClean="0">
                <a:solidFill>
                  <a:srgbClr val="525357"/>
                </a:solidFill>
              </a:rPr>
              <a:t>Fourth level</a:t>
            </a: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lang="en-US" sz="2000" dirty="0" smtClean="0">
                <a:solidFill>
                  <a:srgbClr val="525357"/>
                </a:solidFill>
              </a:rPr>
              <a:t>Fifth level</a:t>
            </a:r>
          </a:p>
          <a:p>
            <a:pPr lvl="0"/>
            <a:endParaRPr lang="en-US" dirty="0"/>
          </a:p>
        </p:txBody>
      </p:sp>
      <p:sp>
        <p:nvSpPr>
          <p:cNvPr id="15" name="Content Placeholder 2"/>
          <p:cNvSpPr>
            <a:spLocks noGrp="1"/>
          </p:cNvSpPr>
          <p:nvPr>
            <p:ph idx="21"/>
          </p:nvPr>
        </p:nvSpPr>
        <p:spPr>
          <a:xfrm>
            <a:off x="4674872" y="2239534"/>
            <a:ext cx="3828906" cy="3010205"/>
          </a:xfrm>
        </p:spPr>
        <p:txBody>
          <a:bodyPr/>
          <a:lstStyle>
            <a:lvl1pPr marL="342900" indent="-342900">
              <a:buFont typeface="Arial"/>
              <a:buChar char="•"/>
              <a:defRPr/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lang="en-US" sz="2000" dirty="0" smtClean="0">
                <a:solidFill>
                  <a:srgbClr val="525357"/>
                </a:solidFill>
              </a:rPr>
              <a:t>Click to edit Master text styles</a:t>
            </a: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lang="en-US" sz="2000" dirty="0" smtClean="0">
                <a:solidFill>
                  <a:srgbClr val="525357"/>
                </a:solidFill>
              </a:rPr>
              <a:t>Second level</a:t>
            </a: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lang="en-US" sz="2000" dirty="0" smtClean="0">
                <a:solidFill>
                  <a:srgbClr val="525357"/>
                </a:solidFill>
              </a:rPr>
              <a:t>Third level</a:t>
            </a: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lang="en-US" sz="2000" dirty="0" smtClean="0">
                <a:solidFill>
                  <a:srgbClr val="525357"/>
                </a:solidFill>
              </a:rPr>
              <a:t>Fourth level</a:t>
            </a: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lang="en-US" sz="2000" dirty="0" smtClean="0">
                <a:solidFill>
                  <a:srgbClr val="525357"/>
                </a:solidFill>
              </a:rPr>
              <a:t>Fifth level</a:t>
            </a:r>
          </a:p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651340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_ Comparison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hape 22"/>
          <p:cNvSpPr/>
          <p:nvPr userDrawn="1"/>
        </p:nvSpPr>
        <p:spPr>
          <a:xfrm>
            <a:off x="0" y="-14487"/>
            <a:ext cx="9144000" cy="850229"/>
          </a:xfrm>
          <a:prstGeom prst="rect">
            <a:avLst/>
          </a:prstGeom>
          <a:solidFill>
            <a:srgbClr val="00BFE7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>
              <a:defRPr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pPr>
            <a:endParaRPr/>
          </a:p>
        </p:txBody>
      </p:sp>
      <p:sp>
        <p:nvSpPr>
          <p:cNvPr id="8" name="Shape 24"/>
          <p:cNvSpPr>
            <a:spLocks noGrp="1"/>
          </p:cNvSpPr>
          <p:nvPr>
            <p:ph type="title"/>
          </p:nvPr>
        </p:nvSpPr>
        <p:spPr>
          <a:xfrm>
            <a:off x="457200" y="106519"/>
            <a:ext cx="8229600" cy="630704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defRPr sz="3000">
                <a:solidFill>
                  <a:srgbClr val="FFFFFF"/>
                </a:solidFill>
                <a:latin typeface="Proxima Nova Regular"/>
                <a:ea typeface="Proxima Nova Regular"/>
                <a:cs typeface="Proxima Nova Regular"/>
                <a:sym typeface="Proxima Nova Regular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lang="en-US" sz="3000" smtClean="0">
                <a:solidFill>
                  <a:srgbClr val="FFFFFF"/>
                </a:solidFill>
              </a:rPr>
              <a:t>Click to edit Master title style</a:t>
            </a:r>
            <a:endParaRPr lang="en-US" sz="3000" dirty="0">
              <a:solidFill>
                <a:srgbClr val="FFFFFF"/>
              </a:solidFill>
            </a:endParaRPr>
          </a:p>
        </p:txBody>
      </p:sp>
      <p:pic>
        <p:nvPicPr>
          <p:cNvPr id="10" name="image1.png" descr="Noodle_logomark.png"/>
          <p:cNvPicPr/>
          <p:nvPr userDrawn="1"/>
        </p:nvPicPr>
        <p:blipFill>
          <a:blip r:embed="rId2">
            <a:extLst/>
          </a:blip>
          <a:stretch>
            <a:fillRect/>
          </a:stretch>
        </p:blipFill>
        <p:spPr>
          <a:xfrm>
            <a:off x="8566002" y="5061152"/>
            <a:ext cx="471937" cy="469257"/>
          </a:xfrm>
          <a:prstGeom prst="rect">
            <a:avLst/>
          </a:prstGeom>
          <a:ln w="12700">
            <a:miter lim="400000"/>
          </a:ln>
        </p:spPr>
      </p:pic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696913" y="1026975"/>
            <a:ext cx="7807325" cy="647700"/>
          </a:xfrm>
        </p:spPr>
        <p:txBody>
          <a:bodyPr>
            <a:normAutofit/>
          </a:bodyPr>
          <a:lstStyle>
            <a:lvl1pPr marL="0" indent="0">
              <a:buNone/>
              <a:defRPr sz="2800">
                <a:solidFill>
                  <a:srgbClr val="18BFE7"/>
                </a:solidFill>
                <a:latin typeface="Proxima Nova Regular"/>
                <a:cs typeface="Proxima Nova Regular"/>
              </a:defRPr>
            </a:lvl1pPr>
          </a:lstStyle>
          <a:p>
            <a:pPr lvl="0"/>
            <a:endParaRPr lang="en-US" dirty="0"/>
          </a:p>
        </p:txBody>
      </p:sp>
      <p:sp>
        <p:nvSpPr>
          <p:cNvPr id="12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696454" y="1951182"/>
            <a:ext cx="3829366" cy="489534"/>
          </a:xfrm>
        </p:spPr>
        <p:txBody>
          <a:bodyPr>
            <a:normAutofit/>
          </a:bodyPr>
          <a:lstStyle>
            <a:lvl1pPr marL="0" indent="0">
              <a:buNone/>
              <a:defRPr sz="2400">
                <a:latin typeface="Proxima Nova Thin"/>
                <a:cs typeface="Proxima Nova Thin"/>
              </a:defRPr>
            </a:lvl1pPr>
          </a:lstStyle>
          <a:p>
            <a:pPr lvl="0"/>
            <a:endParaRPr lang="en-US" dirty="0"/>
          </a:p>
        </p:txBody>
      </p:sp>
      <p:sp>
        <p:nvSpPr>
          <p:cNvPr id="13" name="Text Placeholder 2"/>
          <p:cNvSpPr>
            <a:spLocks noGrp="1"/>
          </p:cNvSpPr>
          <p:nvPr>
            <p:ph type="body" sz="quarter" idx="14"/>
          </p:nvPr>
        </p:nvSpPr>
        <p:spPr>
          <a:xfrm>
            <a:off x="4678220" y="1951182"/>
            <a:ext cx="3829366" cy="489534"/>
          </a:xfrm>
        </p:spPr>
        <p:txBody>
          <a:bodyPr>
            <a:normAutofit/>
          </a:bodyPr>
          <a:lstStyle>
            <a:lvl1pPr marL="0" indent="0">
              <a:buNone/>
              <a:defRPr sz="2400">
                <a:latin typeface="Proxima Nova Thin"/>
                <a:cs typeface="Proxima Nova Thin"/>
              </a:defRPr>
            </a:lvl1pPr>
          </a:lstStyle>
          <a:p>
            <a:pPr lvl="0"/>
            <a:endParaRPr lang="en-US" dirty="0"/>
          </a:p>
        </p:txBody>
      </p:sp>
      <p:sp>
        <p:nvSpPr>
          <p:cNvPr id="18" name="Content Placeholder 2"/>
          <p:cNvSpPr>
            <a:spLocks noGrp="1"/>
          </p:cNvSpPr>
          <p:nvPr>
            <p:ph idx="22"/>
          </p:nvPr>
        </p:nvSpPr>
        <p:spPr>
          <a:xfrm>
            <a:off x="696914" y="2440716"/>
            <a:ext cx="3828906" cy="3010205"/>
          </a:xfrm>
        </p:spPr>
        <p:txBody>
          <a:bodyPr/>
          <a:lstStyle>
            <a:lvl1pPr marL="342900" indent="-342900">
              <a:buFont typeface="Arial"/>
              <a:buChar char="•"/>
              <a:defRPr/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lang="en-US" sz="2000" dirty="0" smtClean="0">
                <a:solidFill>
                  <a:srgbClr val="525357"/>
                </a:solidFill>
              </a:rPr>
              <a:t>Click to edit Master text styles</a:t>
            </a: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lang="en-US" sz="2000" dirty="0" smtClean="0">
                <a:solidFill>
                  <a:srgbClr val="525357"/>
                </a:solidFill>
              </a:rPr>
              <a:t>Second level</a:t>
            </a: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lang="en-US" sz="2000" dirty="0" smtClean="0">
                <a:solidFill>
                  <a:srgbClr val="525357"/>
                </a:solidFill>
              </a:rPr>
              <a:t>Third level</a:t>
            </a: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lang="en-US" sz="2000" dirty="0" smtClean="0">
                <a:solidFill>
                  <a:srgbClr val="525357"/>
                </a:solidFill>
              </a:rPr>
              <a:t>Fourth level</a:t>
            </a: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lang="en-US" sz="2000" dirty="0" smtClean="0">
                <a:solidFill>
                  <a:srgbClr val="525357"/>
                </a:solidFill>
              </a:rPr>
              <a:t>Fifth level</a:t>
            </a:r>
          </a:p>
          <a:p>
            <a:pPr lvl="0"/>
            <a:endParaRPr lang="en-US" dirty="0"/>
          </a:p>
        </p:txBody>
      </p:sp>
      <p:sp>
        <p:nvSpPr>
          <p:cNvPr id="19" name="Content Placeholder 2"/>
          <p:cNvSpPr>
            <a:spLocks noGrp="1"/>
          </p:cNvSpPr>
          <p:nvPr>
            <p:ph idx="21"/>
          </p:nvPr>
        </p:nvSpPr>
        <p:spPr>
          <a:xfrm>
            <a:off x="4674872" y="2440716"/>
            <a:ext cx="3828906" cy="3010205"/>
          </a:xfrm>
        </p:spPr>
        <p:txBody>
          <a:bodyPr/>
          <a:lstStyle>
            <a:lvl1pPr marL="342900" indent="-342900">
              <a:buFont typeface="Arial"/>
              <a:buChar char="•"/>
              <a:defRPr/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lang="en-US" sz="2000" dirty="0" smtClean="0">
                <a:solidFill>
                  <a:srgbClr val="525357"/>
                </a:solidFill>
              </a:rPr>
              <a:t>Click to edit Master text styles</a:t>
            </a: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lang="en-US" sz="2000" dirty="0" smtClean="0">
                <a:solidFill>
                  <a:srgbClr val="525357"/>
                </a:solidFill>
              </a:rPr>
              <a:t>Second level</a:t>
            </a: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lang="en-US" sz="2000" dirty="0" smtClean="0">
                <a:solidFill>
                  <a:srgbClr val="525357"/>
                </a:solidFill>
              </a:rPr>
              <a:t>Third level</a:t>
            </a: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lang="en-US" sz="2000" dirty="0" smtClean="0">
                <a:solidFill>
                  <a:srgbClr val="525357"/>
                </a:solidFill>
              </a:rPr>
              <a:t>Fourth level</a:t>
            </a: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lang="en-US" sz="2000" dirty="0" smtClean="0">
                <a:solidFill>
                  <a:srgbClr val="525357"/>
                </a:solidFill>
              </a:rPr>
              <a:t>Fifth level</a:t>
            </a:r>
          </a:p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518305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_Pictur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hape 22"/>
          <p:cNvSpPr/>
          <p:nvPr userDrawn="1"/>
        </p:nvSpPr>
        <p:spPr>
          <a:xfrm>
            <a:off x="0" y="-14487"/>
            <a:ext cx="9144000" cy="850229"/>
          </a:xfrm>
          <a:prstGeom prst="rect">
            <a:avLst/>
          </a:prstGeom>
          <a:solidFill>
            <a:srgbClr val="00BFE7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>
              <a:defRPr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pPr>
            <a:endParaRPr/>
          </a:p>
        </p:txBody>
      </p:sp>
      <p:sp>
        <p:nvSpPr>
          <p:cNvPr id="8" name="Shape 24"/>
          <p:cNvSpPr>
            <a:spLocks noGrp="1"/>
          </p:cNvSpPr>
          <p:nvPr>
            <p:ph type="title"/>
          </p:nvPr>
        </p:nvSpPr>
        <p:spPr>
          <a:xfrm>
            <a:off x="457200" y="106519"/>
            <a:ext cx="8229600" cy="630704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defRPr sz="3000">
                <a:solidFill>
                  <a:srgbClr val="FFFFFF"/>
                </a:solidFill>
                <a:latin typeface="Proxima Nova Regular"/>
                <a:ea typeface="Proxima Nova Regular"/>
                <a:cs typeface="Proxima Nova Regular"/>
                <a:sym typeface="Proxima Nova Regular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lang="en-US" sz="3000" smtClean="0">
                <a:solidFill>
                  <a:srgbClr val="FFFFFF"/>
                </a:solidFill>
              </a:rPr>
              <a:t>Click to edit Master title style</a:t>
            </a:r>
            <a:endParaRPr lang="en-US" sz="3000" dirty="0">
              <a:solidFill>
                <a:srgbClr val="FFFFFF"/>
              </a:solidFill>
            </a:endParaRPr>
          </a:p>
        </p:txBody>
      </p:sp>
      <p:sp>
        <p:nvSpPr>
          <p:cNvPr id="9" name="Content Placeholder 2"/>
          <p:cNvSpPr>
            <a:spLocks noGrp="1"/>
          </p:cNvSpPr>
          <p:nvPr>
            <p:ph idx="22"/>
          </p:nvPr>
        </p:nvSpPr>
        <p:spPr>
          <a:xfrm>
            <a:off x="0" y="835742"/>
            <a:ext cx="9144000" cy="4879258"/>
          </a:xfrm>
        </p:spPr>
        <p:txBody>
          <a:bodyPr/>
          <a:lstStyle>
            <a:lvl1pPr marL="342900" indent="-342900">
              <a:buFont typeface="Arial"/>
              <a:buChar char="•"/>
              <a:defRPr/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lang="en-US" sz="2000" dirty="0" smtClean="0">
                <a:solidFill>
                  <a:srgbClr val="525357"/>
                </a:solidFill>
              </a:rPr>
              <a:t>Click to edit Master text styles</a:t>
            </a: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lang="en-US" sz="2000" dirty="0" smtClean="0">
                <a:solidFill>
                  <a:srgbClr val="525357"/>
                </a:solidFill>
              </a:rPr>
              <a:t>Second level</a:t>
            </a: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lang="en-US" sz="2000" dirty="0" smtClean="0">
                <a:solidFill>
                  <a:srgbClr val="525357"/>
                </a:solidFill>
              </a:rPr>
              <a:t>Third level</a:t>
            </a: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lang="en-US" sz="2000" dirty="0" smtClean="0">
                <a:solidFill>
                  <a:srgbClr val="525357"/>
                </a:solidFill>
              </a:rPr>
              <a:t>Fourth level</a:t>
            </a: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lang="en-US" sz="2000" dirty="0" smtClean="0">
                <a:solidFill>
                  <a:srgbClr val="525357"/>
                </a:solidFill>
              </a:rPr>
              <a:t>Fifth level</a:t>
            </a:r>
          </a:p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548158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hape 22"/>
          <p:cNvSpPr/>
          <p:nvPr userDrawn="1"/>
        </p:nvSpPr>
        <p:spPr>
          <a:xfrm>
            <a:off x="0" y="-14487"/>
            <a:ext cx="9144000" cy="850229"/>
          </a:xfrm>
          <a:prstGeom prst="rect">
            <a:avLst/>
          </a:prstGeom>
          <a:solidFill>
            <a:srgbClr val="00BFE7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>
              <a:defRPr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pPr>
            <a:endParaRPr/>
          </a:p>
        </p:txBody>
      </p:sp>
      <p:sp>
        <p:nvSpPr>
          <p:cNvPr id="8" name="Shape 24"/>
          <p:cNvSpPr>
            <a:spLocks noGrp="1"/>
          </p:cNvSpPr>
          <p:nvPr>
            <p:ph type="title"/>
          </p:nvPr>
        </p:nvSpPr>
        <p:spPr>
          <a:xfrm>
            <a:off x="457200" y="106519"/>
            <a:ext cx="8229600" cy="630704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defRPr sz="3000">
                <a:solidFill>
                  <a:srgbClr val="FFFFFF"/>
                </a:solidFill>
                <a:latin typeface="Proxima Nova Regular"/>
                <a:ea typeface="Proxima Nova Regular"/>
                <a:cs typeface="Proxima Nova Regular"/>
                <a:sym typeface="Proxima Nova Regular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lang="en-US" sz="3000" smtClean="0">
                <a:solidFill>
                  <a:srgbClr val="FFFFFF"/>
                </a:solidFill>
              </a:rPr>
              <a:t>Click to edit Master title style</a:t>
            </a:r>
            <a:endParaRPr lang="en-US" sz="30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05661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hape 17"/>
          <p:cNvSpPr/>
          <p:nvPr userDrawn="1"/>
        </p:nvSpPr>
        <p:spPr>
          <a:xfrm>
            <a:off x="-60961" y="-1"/>
            <a:ext cx="9286895" cy="5784645"/>
          </a:xfrm>
          <a:prstGeom prst="rect">
            <a:avLst/>
          </a:prstGeom>
          <a:solidFill>
            <a:srgbClr val="00BFE7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96794" y="2462000"/>
            <a:ext cx="6567702" cy="872775"/>
          </a:xfrm>
        </p:spPr>
        <p:txBody>
          <a:bodyPr>
            <a:normAutofit/>
          </a:bodyPr>
          <a:lstStyle>
            <a:lvl1pPr algn="ctr">
              <a:defRPr sz="3600">
                <a:solidFill>
                  <a:schemeClr val="bg1"/>
                </a:solidFill>
                <a:latin typeface="Proxima Nova Regular"/>
                <a:cs typeface="Proxima Nova Regular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pic>
        <p:nvPicPr>
          <p:cNvPr id="5" name="image3.png"/>
          <p:cNvPicPr/>
          <p:nvPr userDrawn="1"/>
        </p:nvPicPr>
        <p:blipFill>
          <a:blip r:embed="rId2">
            <a:extLst/>
          </a:blip>
          <a:stretch>
            <a:fillRect/>
          </a:stretch>
        </p:blipFill>
        <p:spPr>
          <a:xfrm>
            <a:off x="3861374" y="4390941"/>
            <a:ext cx="1436120" cy="419903"/>
          </a:xfrm>
          <a:prstGeom prst="rect">
            <a:avLst/>
          </a:prstGeom>
          <a:ln w="12700">
            <a:miter lim="400000"/>
          </a:ln>
        </p:spPr>
      </p:pic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2140729" y="3334775"/>
            <a:ext cx="4884982" cy="918616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20101011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reak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1.png" descr="Noodle_logomark.png"/>
          <p:cNvPicPr/>
          <p:nvPr userDrawn="1"/>
        </p:nvPicPr>
        <p:blipFill>
          <a:blip r:embed="rId2">
            <a:extLst/>
          </a:blip>
          <a:stretch>
            <a:fillRect/>
          </a:stretch>
        </p:blipFill>
        <p:spPr>
          <a:xfrm>
            <a:off x="8566002" y="5061152"/>
            <a:ext cx="471937" cy="469257"/>
          </a:xfrm>
          <a:prstGeom prst="rect">
            <a:avLst/>
          </a:prstGeom>
          <a:ln w="12700">
            <a:miter lim="400000"/>
          </a:ln>
        </p:spPr>
      </p:pic>
      <p:sp>
        <p:nvSpPr>
          <p:cNvPr id="5" name="Title 1"/>
          <p:cNvSpPr>
            <a:spLocks noGrp="1"/>
          </p:cNvSpPr>
          <p:nvPr>
            <p:ph type="ctrTitle"/>
          </p:nvPr>
        </p:nvSpPr>
        <p:spPr>
          <a:xfrm>
            <a:off x="1759573" y="2103814"/>
            <a:ext cx="5631007" cy="1602802"/>
          </a:xfrm>
        </p:spPr>
        <p:txBody>
          <a:bodyPr>
            <a:normAutofit/>
          </a:bodyPr>
          <a:lstStyle>
            <a:lvl1pPr algn="l">
              <a:defRPr sz="4400">
                <a:solidFill>
                  <a:srgbClr val="00BFE7"/>
                </a:solidFill>
                <a:latin typeface="Proxima Nova Regular"/>
                <a:cs typeface="Proxima Nova Regular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442514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reaker Slide_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22"/>
          <p:cNvSpPr/>
          <p:nvPr userDrawn="1"/>
        </p:nvSpPr>
        <p:spPr>
          <a:xfrm>
            <a:off x="0" y="-14487"/>
            <a:ext cx="9144000" cy="850229"/>
          </a:xfrm>
          <a:prstGeom prst="rect">
            <a:avLst/>
          </a:prstGeom>
          <a:solidFill>
            <a:srgbClr val="00BFE7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>
              <a:defRPr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pPr>
            <a:endParaRPr/>
          </a:p>
        </p:txBody>
      </p:sp>
      <p:pic>
        <p:nvPicPr>
          <p:cNvPr id="4" name="image1.png" descr="Noodle_logomark.png"/>
          <p:cNvPicPr/>
          <p:nvPr userDrawn="1"/>
        </p:nvPicPr>
        <p:blipFill>
          <a:blip r:embed="rId2">
            <a:extLst/>
          </a:blip>
          <a:stretch>
            <a:fillRect/>
          </a:stretch>
        </p:blipFill>
        <p:spPr>
          <a:xfrm>
            <a:off x="8566002" y="5061152"/>
            <a:ext cx="471937" cy="469257"/>
          </a:xfrm>
          <a:prstGeom prst="rect">
            <a:avLst/>
          </a:prstGeom>
          <a:ln w="12700">
            <a:miter lim="400000"/>
          </a:ln>
        </p:spPr>
      </p:pic>
      <p:sp>
        <p:nvSpPr>
          <p:cNvPr id="5" name="Title 1"/>
          <p:cNvSpPr>
            <a:spLocks noGrp="1"/>
          </p:cNvSpPr>
          <p:nvPr>
            <p:ph type="ctrTitle"/>
          </p:nvPr>
        </p:nvSpPr>
        <p:spPr>
          <a:xfrm>
            <a:off x="1759573" y="2103814"/>
            <a:ext cx="5631007" cy="1602802"/>
          </a:xfrm>
        </p:spPr>
        <p:txBody>
          <a:bodyPr>
            <a:normAutofit/>
          </a:bodyPr>
          <a:lstStyle>
            <a:lvl1pPr algn="l">
              <a:defRPr sz="4400">
                <a:solidFill>
                  <a:srgbClr val="00BFE7"/>
                </a:solidFill>
                <a:latin typeface="Proxima Nova Regular"/>
                <a:cs typeface="Proxima Nova Regular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itle 1"/>
          <p:cNvSpPr txBox="1">
            <a:spLocks/>
          </p:cNvSpPr>
          <p:nvPr userDrawn="1"/>
        </p:nvSpPr>
        <p:spPr>
          <a:xfrm>
            <a:off x="1759573" y="34341"/>
            <a:ext cx="5631007" cy="70307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00BFE7"/>
                </a:solidFill>
                <a:latin typeface="Proxima Nova Regular"/>
                <a:ea typeface="+mj-ea"/>
                <a:cs typeface="Proxima Nova Regular"/>
              </a:defRPr>
            </a:lvl1pPr>
          </a:lstStyle>
          <a:p>
            <a:pPr algn="ctr"/>
            <a:endParaRPr lang="en-US" sz="3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89949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tement Slide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noodleMasterLogo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2219" y="4744295"/>
            <a:ext cx="1981200" cy="677688"/>
          </a:xfrm>
          <a:prstGeom prst="rect">
            <a:avLst/>
          </a:prstGeom>
        </p:spPr>
      </p:pic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1759573" y="2103814"/>
            <a:ext cx="5631007" cy="1602802"/>
          </a:xfrm>
        </p:spPr>
        <p:txBody>
          <a:bodyPr>
            <a:normAutofit/>
          </a:bodyPr>
          <a:lstStyle>
            <a:lvl1pPr algn="l">
              <a:defRPr sz="4400">
                <a:solidFill>
                  <a:srgbClr val="00BFE7"/>
                </a:solidFill>
                <a:latin typeface="Proxima Nova Regular"/>
                <a:cs typeface="Proxima Nova Regular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679428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tement Slide_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778209" y="3463637"/>
            <a:ext cx="6714791" cy="1004980"/>
          </a:xfrm>
        </p:spPr>
        <p:txBody>
          <a:bodyPr>
            <a:normAutofit/>
          </a:bodyPr>
          <a:lstStyle>
            <a:lvl1pPr algn="l">
              <a:defRPr sz="4000">
                <a:solidFill>
                  <a:srgbClr val="00BFE7"/>
                </a:solidFill>
                <a:latin typeface="Proxima Nova Regular"/>
                <a:cs typeface="Proxima Nova Regular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777875" y="4480358"/>
            <a:ext cx="4232275" cy="772823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02783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tem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hape 183"/>
          <p:cNvSpPr/>
          <p:nvPr userDrawn="1"/>
        </p:nvSpPr>
        <p:spPr>
          <a:xfrm>
            <a:off x="-65548" y="-22679"/>
            <a:ext cx="9209548" cy="5815518"/>
          </a:xfrm>
          <a:prstGeom prst="rect">
            <a:avLst/>
          </a:prstGeom>
          <a:solidFill>
            <a:srgbClr val="7C1D4E"/>
          </a:solidFill>
          <a:ln w="12700">
            <a:miter lim="400000"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</p:spPr>
        <p:txBody>
          <a:bodyPr lIns="0" tIns="0" rIns="0" bIns="0" anchor="ctr"/>
          <a:lstStyle/>
          <a:p>
            <a:pPr lvl="0"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1" name="Shape 184"/>
          <p:cNvSpPr/>
          <p:nvPr userDrawn="1"/>
        </p:nvSpPr>
        <p:spPr>
          <a:xfrm>
            <a:off x="317509" y="1588059"/>
            <a:ext cx="5805896" cy="7694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lvl="0"/>
            <a:endParaRPr sz="4400" dirty="0">
              <a:solidFill>
                <a:srgbClr val="FFFFFF"/>
              </a:solidFill>
              <a:latin typeface="Proxima Nova Bold"/>
              <a:ea typeface="Proxima Nova Bold"/>
              <a:cs typeface="Proxima Nova Bold"/>
              <a:sym typeface="Proxima Nova Bold"/>
            </a:endParaRPr>
          </a:p>
        </p:txBody>
      </p:sp>
      <p:sp>
        <p:nvSpPr>
          <p:cNvPr id="13" name="Title 1"/>
          <p:cNvSpPr>
            <a:spLocks noGrp="1"/>
          </p:cNvSpPr>
          <p:nvPr>
            <p:ph type="ctrTitle"/>
          </p:nvPr>
        </p:nvSpPr>
        <p:spPr>
          <a:xfrm>
            <a:off x="317508" y="2084294"/>
            <a:ext cx="5631007" cy="1602802"/>
          </a:xfrm>
        </p:spPr>
        <p:txBody>
          <a:bodyPr>
            <a:normAutofit/>
          </a:bodyPr>
          <a:lstStyle>
            <a:lvl1pPr algn="l">
              <a:defRPr sz="4400">
                <a:solidFill>
                  <a:schemeClr val="bg1"/>
                </a:solidFill>
                <a:latin typeface="Proxima Nova Regular"/>
                <a:cs typeface="Proxima Nova Regular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950095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tement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hape 183"/>
          <p:cNvSpPr/>
          <p:nvPr userDrawn="1"/>
        </p:nvSpPr>
        <p:spPr>
          <a:xfrm>
            <a:off x="-65548" y="-22679"/>
            <a:ext cx="9209548" cy="5815518"/>
          </a:xfrm>
          <a:prstGeom prst="rect">
            <a:avLst/>
          </a:prstGeom>
          <a:solidFill>
            <a:srgbClr val="7C1D4E"/>
          </a:solidFill>
          <a:ln w="12700">
            <a:miter lim="400000"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</p:spPr>
        <p:txBody>
          <a:bodyPr lIns="0" tIns="0" rIns="0" bIns="0" anchor="ctr"/>
          <a:lstStyle/>
          <a:p>
            <a:pPr lvl="0"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1" name="Shape 184"/>
          <p:cNvSpPr/>
          <p:nvPr userDrawn="1"/>
        </p:nvSpPr>
        <p:spPr>
          <a:xfrm>
            <a:off x="317509" y="1588059"/>
            <a:ext cx="5805896" cy="7694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lvl="0"/>
            <a:endParaRPr sz="4400" dirty="0">
              <a:solidFill>
                <a:srgbClr val="FFFFFF"/>
              </a:solidFill>
              <a:latin typeface="Proxima Nova Bold"/>
              <a:ea typeface="Proxima Nova Bold"/>
              <a:cs typeface="Proxima Nova Bold"/>
              <a:sym typeface="Proxima Nova Bold"/>
            </a:endParaRPr>
          </a:p>
        </p:txBody>
      </p:sp>
      <p:sp>
        <p:nvSpPr>
          <p:cNvPr id="13" name="Title 1"/>
          <p:cNvSpPr>
            <a:spLocks noGrp="1"/>
          </p:cNvSpPr>
          <p:nvPr>
            <p:ph type="ctrTitle"/>
          </p:nvPr>
        </p:nvSpPr>
        <p:spPr>
          <a:xfrm>
            <a:off x="317508" y="2084294"/>
            <a:ext cx="5631007" cy="1602802"/>
          </a:xfrm>
        </p:spPr>
        <p:txBody>
          <a:bodyPr>
            <a:normAutofit/>
          </a:bodyPr>
          <a:lstStyle>
            <a:lvl1pPr algn="l">
              <a:defRPr sz="4400">
                <a:solidFill>
                  <a:schemeClr val="bg1"/>
                </a:solidFill>
                <a:latin typeface="Proxima Nova Regular"/>
                <a:cs typeface="Proxima Nova Regular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317508" y="3698641"/>
            <a:ext cx="4232275" cy="772823"/>
          </a:xfrm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  <a:latin typeface="Proxima Nova Regular"/>
                <a:cs typeface="Proxima Nova Regular"/>
              </a:defRPr>
            </a:lvl1pPr>
          </a:lstStyle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927300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84"/>
          <p:cNvSpPr/>
          <p:nvPr userDrawn="1"/>
        </p:nvSpPr>
        <p:spPr>
          <a:xfrm>
            <a:off x="317509" y="1588059"/>
            <a:ext cx="5805896" cy="7694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lvl="0"/>
            <a:endParaRPr sz="4400" dirty="0">
              <a:solidFill>
                <a:srgbClr val="FFFFFF"/>
              </a:solidFill>
              <a:latin typeface="Proxima Nova Bold"/>
              <a:ea typeface="Proxima Nova Bold"/>
              <a:cs typeface="Proxima Nova Bold"/>
              <a:sym typeface="Proxima Nova Bold"/>
            </a:endParaRPr>
          </a:p>
        </p:txBody>
      </p:sp>
    </p:spTree>
    <p:extLst>
      <p:ext uri="{BB962C8B-B14F-4D97-AF65-F5344CB8AC3E}">
        <p14:creationId xmlns:p14="http://schemas.microsoft.com/office/powerpoint/2010/main" val="30623086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lt Title Slide w/ Noodle in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hape 17"/>
          <p:cNvSpPr/>
          <p:nvPr userDrawn="1"/>
        </p:nvSpPr>
        <p:spPr>
          <a:xfrm>
            <a:off x="-60961" y="5276645"/>
            <a:ext cx="9286895" cy="507999"/>
          </a:xfrm>
          <a:prstGeom prst="rect">
            <a:avLst/>
          </a:prstGeom>
          <a:solidFill>
            <a:srgbClr val="00BFE7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96794" y="3518166"/>
            <a:ext cx="6567702" cy="872775"/>
          </a:xfrm>
        </p:spPr>
        <p:txBody>
          <a:bodyPr>
            <a:normAutofit/>
          </a:bodyPr>
          <a:lstStyle>
            <a:lvl1pPr algn="ctr">
              <a:defRPr sz="3600">
                <a:solidFill>
                  <a:srgbClr val="00BFE7"/>
                </a:solidFill>
                <a:latin typeface="Proxima Nova Regular"/>
                <a:cs typeface="Proxima Nova Regular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pic>
        <p:nvPicPr>
          <p:cNvPr id="3" name="Picture 2" descr="noodleMasterLogo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57057" y="2409134"/>
            <a:ext cx="1981200" cy="677688"/>
          </a:xfrm>
          <a:prstGeom prst="rect">
            <a:avLst/>
          </a:prstGeom>
        </p:spPr>
      </p:pic>
      <p:sp>
        <p:nvSpPr>
          <p:cNvPr id="8" name="Title 1"/>
          <p:cNvSpPr txBox="1">
            <a:spLocks/>
          </p:cNvSpPr>
          <p:nvPr userDrawn="1"/>
        </p:nvSpPr>
        <p:spPr>
          <a:xfrm>
            <a:off x="4059658" y="2302101"/>
            <a:ext cx="997399" cy="8727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rgbClr val="00BFE7"/>
                </a:solidFill>
                <a:latin typeface="Proxima Nova Regular"/>
                <a:ea typeface="+mj-ea"/>
                <a:cs typeface="Proxima Nova Regular"/>
              </a:defRPr>
            </a:lvl1pPr>
          </a:lstStyle>
          <a:p>
            <a:r>
              <a:rPr lang="en-US" dirty="0" smtClean="0"/>
              <a:t>&amp;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1296794" y="2425235"/>
            <a:ext cx="2673770" cy="772598"/>
          </a:xfrm>
        </p:spPr>
        <p:txBody>
          <a:bodyPr>
            <a:normAutofit/>
          </a:bodyPr>
          <a:lstStyle>
            <a:lvl1pPr marL="0" indent="0">
              <a:buNone/>
              <a:defRPr sz="2600">
                <a:latin typeface="Proxima Nova Regular"/>
                <a:cs typeface="Proxima Nova Regular"/>
              </a:defRPr>
            </a:lvl1pPr>
          </a:lstStyle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98020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_ Pictur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hape 22"/>
          <p:cNvSpPr/>
          <p:nvPr userDrawn="1"/>
        </p:nvSpPr>
        <p:spPr>
          <a:xfrm>
            <a:off x="0" y="-14487"/>
            <a:ext cx="9144000" cy="850229"/>
          </a:xfrm>
          <a:prstGeom prst="rect">
            <a:avLst/>
          </a:prstGeom>
          <a:solidFill>
            <a:srgbClr val="00BFE7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>
              <a:defRPr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pPr>
            <a:endParaRPr/>
          </a:p>
        </p:txBody>
      </p:sp>
      <p:sp>
        <p:nvSpPr>
          <p:cNvPr id="8" name="Shape 24"/>
          <p:cNvSpPr>
            <a:spLocks noGrp="1"/>
          </p:cNvSpPr>
          <p:nvPr>
            <p:ph type="title"/>
          </p:nvPr>
        </p:nvSpPr>
        <p:spPr>
          <a:xfrm>
            <a:off x="457200" y="106519"/>
            <a:ext cx="8229600" cy="630704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defRPr sz="3000">
                <a:solidFill>
                  <a:srgbClr val="FFFFFF"/>
                </a:solidFill>
                <a:latin typeface="Proxima Nova Regular"/>
                <a:ea typeface="Proxima Nova Regular"/>
                <a:cs typeface="Proxima Nova Regular"/>
                <a:sym typeface="Proxima Nova Regular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lang="en-US" sz="3000" smtClean="0">
                <a:solidFill>
                  <a:srgbClr val="FFFFFF"/>
                </a:solidFill>
              </a:rPr>
              <a:t>Click to edit Master title style</a:t>
            </a:r>
            <a:endParaRPr lang="en-US" sz="3000" dirty="0">
              <a:solidFill>
                <a:srgbClr val="FFFFFF"/>
              </a:solidFill>
            </a:endParaRPr>
          </a:p>
        </p:txBody>
      </p:sp>
      <p:pic>
        <p:nvPicPr>
          <p:cNvPr id="10" name="image1.png" descr="Noodle_logomark.png"/>
          <p:cNvPicPr/>
          <p:nvPr userDrawn="1"/>
        </p:nvPicPr>
        <p:blipFill>
          <a:blip r:embed="rId2">
            <a:extLst/>
          </a:blip>
          <a:stretch>
            <a:fillRect/>
          </a:stretch>
        </p:blipFill>
        <p:spPr>
          <a:xfrm>
            <a:off x="8566002" y="5061152"/>
            <a:ext cx="471937" cy="469257"/>
          </a:xfrm>
          <a:prstGeom prst="rect">
            <a:avLst/>
          </a:prstGeom>
          <a:ln w="12700">
            <a:miter lim="400000"/>
          </a:ln>
        </p:spPr>
      </p:pic>
      <p:sp>
        <p:nvSpPr>
          <p:cNvPr id="12" name="Content Placeholder 2"/>
          <p:cNvSpPr>
            <a:spLocks noGrp="1"/>
          </p:cNvSpPr>
          <p:nvPr>
            <p:ph idx="11"/>
          </p:nvPr>
        </p:nvSpPr>
        <p:spPr>
          <a:xfrm>
            <a:off x="692700" y="1269060"/>
            <a:ext cx="7812203" cy="3980963"/>
          </a:xfrm>
        </p:spPr>
        <p:txBody>
          <a:bodyPr/>
          <a:lstStyle>
            <a:lvl1pPr marL="342900" indent="-342900">
              <a:buFont typeface="Arial"/>
              <a:buChar char="•"/>
              <a:defRPr/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lang="en-US" sz="2000" dirty="0" smtClean="0">
                <a:solidFill>
                  <a:srgbClr val="525357"/>
                </a:solidFill>
              </a:rPr>
              <a:t>Click to edit Master text styles</a:t>
            </a: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lang="en-US" sz="2000" dirty="0" smtClean="0">
                <a:solidFill>
                  <a:srgbClr val="525357"/>
                </a:solidFill>
              </a:rPr>
              <a:t>Second level</a:t>
            </a: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lang="en-US" sz="2000" dirty="0" smtClean="0">
                <a:solidFill>
                  <a:srgbClr val="525357"/>
                </a:solidFill>
              </a:rPr>
              <a:t>Third level</a:t>
            </a: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lang="en-US" sz="2000" dirty="0" smtClean="0">
                <a:solidFill>
                  <a:srgbClr val="525357"/>
                </a:solidFill>
              </a:rPr>
              <a:t>Fourth level</a:t>
            </a: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lang="en-US" sz="2000" dirty="0" smtClean="0">
                <a:solidFill>
                  <a:srgbClr val="525357"/>
                </a:solidFill>
              </a:rPr>
              <a:t>Fifth level</a:t>
            </a:r>
          </a:p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94121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_Text and Pictur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hape 22"/>
          <p:cNvSpPr/>
          <p:nvPr userDrawn="1"/>
        </p:nvSpPr>
        <p:spPr>
          <a:xfrm>
            <a:off x="0" y="-14487"/>
            <a:ext cx="9144000" cy="850229"/>
          </a:xfrm>
          <a:prstGeom prst="rect">
            <a:avLst/>
          </a:prstGeom>
          <a:solidFill>
            <a:srgbClr val="00BFE7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>
              <a:defRPr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pPr>
            <a:endParaRPr/>
          </a:p>
        </p:txBody>
      </p:sp>
      <p:sp>
        <p:nvSpPr>
          <p:cNvPr id="8" name="Shape 24"/>
          <p:cNvSpPr>
            <a:spLocks noGrp="1"/>
          </p:cNvSpPr>
          <p:nvPr>
            <p:ph type="title"/>
          </p:nvPr>
        </p:nvSpPr>
        <p:spPr>
          <a:xfrm>
            <a:off x="457200" y="106519"/>
            <a:ext cx="8229600" cy="630704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defRPr sz="3000">
                <a:solidFill>
                  <a:srgbClr val="FFFFFF"/>
                </a:solidFill>
                <a:latin typeface="Proxima Nova Regular"/>
                <a:ea typeface="Proxima Nova Regular"/>
                <a:cs typeface="Proxima Nova Regular"/>
                <a:sym typeface="Proxima Nova Regular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lang="en-US" sz="3000" smtClean="0">
                <a:solidFill>
                  <a:srgbClr val="FFFFFF"/>
                </a:solidFill>
              </a:rPr>
              <a:t>Click to edit Master title style</a:t>
            </a:r>
            <a:endParaRPr lang="en-US" sz="3000" dirty="0">
              <a:solidFill>
                <a:srgbClr val="FFFFFF"/>
              </a:solidFill>
            </a:endParaRPr>
          </a:p>
        </p:txBody>
      </p:sp>
      <p:pic>
        <p:nvPicPr>
          <p:cNvPr id="10" name="image1.png" descr="Noodle_logomark.png"/>
          <p:cNvPicPr/>
          <p:nvPr userDrawn="1"/>
        </p:nvPicPr>
        <p:blipFill>
          <a:blip r:embed="rId2">
            <a:extLst/>
          </a:blip>
          <a:stretch>
            <a:fillRect/>
          </a:stretch>
        </p:blipFill>
        <p:spPr>
          <a:xfrm>
            <a:off x="8566002" y="5061152"/>
            <a:ext cx="471937" cy="469257"/>
          </a:xfrm>
          <a:prstGeom prst="rect">
            <a:avLst/>
          </a:prstGeom>
          <a:ln w="12700">
            <a:miter lim="400000"/>
          </a:ln>
        </p:spPr>
      </p:pic>
      <p:sp>
        <p:nvSpPr>
          <p:cNvPr id="13" name="Content Placeholder 2"/>
          <p:cNvSpPr>
            <a:spLocks noGrp="1"/>
          </p:cNvSpPr>
          <p:nvPr>
            <p:ph idx="11"/>
          </p:nvPr>
        </p:nvSpPr>
        <p:spPr>
          <a:xfrm>
            <a:off x="4588853" y="1269060"/>
            <a:ext cx="3969415" cy="3980963"/>
          </a:xfrm>
        </p:spPr>
        <p:txBody>
          <a:bodyPr/>
          <a:lstStyle>
            <a:lvl1pPr marL="342900" indent="-342900">
              <a:buFont typeface="Arial"/>
              <a:buChar char="•"/>
              <a:defRPr/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lang="en-US" sz="2000" dirty="0" smtClean="0">
                <a:solidFill>
                  <a:srgbClr val="525357"/>
                </a:solidFill>
              </a:rPr>
              <a:t>Click to edit Master text styles</a:t>
            </a: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lang="en-US" sz="2000" dirty="0" smtClean="0">
                <a:solidFill>
                  <a:srgbClr val="525357"/>
                </a:solidFill>
              </a:rPr>
              <a:t>Second level</a:t>
            </a: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lang="en-US" sz="2000" dirty="0" smtClean="0">
                <a:solidFill>
                  <a:srgbClr val="525357"/>
                </a:solidFill>
              </a:rPr>
              <a:t>Third level</a:t>
            </a: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lang="en-US" sz="2000" dirty="0" smtClean="0">
                <a:solidFill>
                  <a:srgbClr val="525357"/>
                </a:solidFill>
              </a:rPr>
              <a:t>Fourth level</a:t>
            </a: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lang="en-US" sz="2000" dirty="0" smtClean="0">
                <a:solidFill>
                  <a:srgbClr val="525357"/>
                </a:solidFill>
              </a:rPr>
              <a:t>Fifth level</a:t>
            </a:r>
          </a:p>
          <a:p>
            <a:pPr lvl="0"/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idx="12"/>
          </p:nvPr>
        </p:nvSpPr>
        <p:spPr>
          <a:xfrm>
            <a:off x="467873" y="1269060"/>
            <a:ext cx="3887623" cy="3980963"/>
          </a:xfrm>
        </p:spPr>
        <p:txBody>
          <a:bodyPr/>
          <a:lstStyle>
            <a:lvl1pPr marL="342900" indent="-342900">
              <a:buFont typeface="Arial"/>
              <a:buChar char="•"/>
              <a:defRPr/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lang="en-US" sz="2000" dirty="0" smtClean="0">
                <a:solidFill>
                  <a:srgbClr val="525357"/>
                </a:solidFill>
              </a:rPr>
              <a:t>Click to edit Master text styles</a:t>
            </a: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lang="en-US" sz="2000" dirty="0" smtClean="0">
                <a:solidFill>
                  <a:srgbClr val="525357"/>
                </a:solidFill>
              </a:rPr>
              <a:t>Second level</a:t>
            </a: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lang="en-US" sz="2000" dirty="0" smtClean="0">
                <a:solidFill>
                  <a:srgbClr val="525357"/>
                </a:solidFill>
              </a:rPr>
              <a:t>Third level</a:t>
            </a: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lang="en-US" sz="2000" dirty="0" smtClean="0">
                <a:solidFill>
                  <a:srgbClr val="525357"/>
                </a:solidFill>
              </a:rPr>
              <a:t>Fourth level</a:t>
            </a: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lang="en-US" sz="2000" dirty="0" smtClean="0">
                <a:solidFill>
                  <a:srgbClr val="525357"/>
                </a:solidFill>
              </a:rPr>
              <a:t>Fifth level</a:t>
            </a:r>
          </a:p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61701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_3 Box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hape 22"/>
          <p:cNvSpPr/>
          <p:nvPr userDrawn="1"/>
        </p:nvSpPr>
        <p:spPr>
          <a:xfrm>
            <a:off x="0" y="-14487"/>
            <a:ext cx="9144000" cy="850229"/>
          </a:xfrm>
          <a:prstGeom prst="rect">
            <a:avLst/>
          </a:prstGeom>
          <a:solidFill>
            <a:srgbClr val="00BFE7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>
              <a:defRPr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pPr>
            <a:endParaRPr/>
          </a:p>
        </p:txBody>
      </p:sp>
      <p:sp>
        <p:nvSpPr>
          <p:cNvPr id="8" name="Shape 24"/>
          <p:cNvSpPr>
            <a:spLocks noGrp="1"/>
          </p:cNvSpPr>
          <p:nvPr>
            <p:ph type="title"/>
          </p:nvPr>
        </p:nvSpPr>
        <p:spPr>
          <a:xfrm>
            <a:off x="457200" y="106519"/>
            <a:ext cx="8229600" cy="630704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defRPr sz="3000">
                <a:solidFill>
                  <a:srgbClr val="FFFFFF"/>
                </a:solidFill>
                <a:latin typeface="Proxima Nova Regular"/>
                <a:ea typeface="Proxima Nova Regular"/>
                <a:cs typeface="Proxima Nova Regular"/>
                <a:sym typeface="Proxima Nova Regular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lang="en-US" sz="3000" smtClean="0">
                <a:solidFill>
                  <a:srgbClr val="FFFFFF"/>
                </a:solidFill>
              </a:rPr>
              <a:t>Click to edit Master title style</a:t>
            </a:r>
            <a:endParaRPr lang="en-US" sz="3000" dirty="0">
              <a:solidFill>
                <a:srgbClr val="FFFFFF"/>
              </a:solidFill>
            </a:endParaRPr>
          </a:p>
        </p:txBody>
      </p:sp>
      <p:pic>
        <p:nvPicPr>
          <p:cNvPr id="10" name="image1.png" descr="Noodle_logomark.png"/>
          <p:cNvPicPr/>
          <p:nvPr userDrawn="1"/>
        </p:nvPicPr>
        <p:blipFill>
          <a:blip r:embed="rId2">
            <a:extLst/>
          </a:blip>
          <a:stretch>
            <a:fillRect/>
          </a:stretch>
        </p:blipFill>
        <p:spPr>
          <a:xfrm>
            <a:off x="8566002" y="5061152"/>
            <a:ext cx="471937" cy="469257"/>
          </a:xfrm>
          <a:prstGeom prst="rect">
            <a:avLst/>
          </a:prstGeom>
          <a:ln w="12700">
            <a:miter lim="400000"/>
          </a:ln>
        </p:spPr>
      </p:pic>
      <p:sp>
        <p:nvSpPr>
          <p:cNvPr id="13" name="Content Placeholder 2"/>
          <p:cNvSpPr>
            <a:spLocks noGrp="1"/>
          </p:cNvSpPr>
          <p:nvPr>
            <p:ph idx="15"/>
          </p:nvPr>
        </p:nvSpPr>
        <p:spPr>
          <a:xfrm>
            <a:off x="657952" y="3500653"/>
            <a:ext cx="7781049" cy="1963666"/>
          </a:xfrm>
        </p:spPr>
        <p:txBody>
          <a:bodyPr/>
          <a:lstStyle>
            <a:lvl1pPr marL="342900" indent="-342900">
              <a:buFont typeface="Arial"/>
              <a:buChar char="•"/>
              <a:defRPr/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lang="en-US" sz="2000" dirty="0" smtClean="0">
                <a:solidFill>
                  <a:srgbClr val="525357"/>
                </a:solidFill>
              </a:rPr>
              <a:t>Click to edit Master text styles</a:t>
            </a: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lang="en-US" sz="2000" dirty="0" smtClean="0">
                <a:solidFill>
                  <a:srgbClr val="525357"/>
                </a:solidFill>
              </a:rPr>
              <a:t>Second level</a:t>
            </a: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lang="en-US" sz="2000" dirty="0" smtClean="0">
                <a:solidFill>
                  <a:srgbClr val="525357"/>
                </a:solidFill>
              </a:rPr>
              <a:t>Third level</a:t>
            </a: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lang="en-US" sz="2000" dirty="0" smtClean="0">
                <a:solidFill>
                  <a:srgbClr val="525357"/>
                </a:solidFill>
              </a:rPr>
              <a:t>Fourth level</a:t>
            </a: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lang="en-US" sz="2000" dirty="0" smtClean="0">
                <a:solidFill>
                  <a:srgbClr val="525357"/>
                </a:solidFill>
              </a:rPr>
              <a:t>Fifth level</a:t>
            </a:r>
          </a:p>
          <a:p>
            <a:pPr lvl="0"/>
            <a:endParaRPr lang="en-US" dirty="0"/>
          </a:p>
        </p:txBody>
      </p:sp>
      <p:sp>
        <p:nvSpPr>
          <p:cNvPr id="14" name="Content Placeholder 2"/>
          <p:cNvSpPr>
            <a:spLocks noGrp="1"/>
          </p:cNvSpPr>
          <p:nvPr>
            <p:ph idx="16"/>
          </p:nvPr>
        </p:nvSpPr>
        <p:spPr>
          <a:xfrm>
            <a:off x="657952" y="1269062"/>
            <a:ext cx="3743572" cy="1963590"/>
          </a:xfrm>
        </p:spPr>
        <p:txBody>
          <a:bodyPr/>
          <a:lstStyle>
            <a:lvl1pPr marL="342900" indent="-342900">
              <a:buFont typeface="Arial"/>
              <a:buChar char="•"/>
              <a:defRPr/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lang="en-US" sz="2000" dirty="0" smtClean="0">
                <a:solidFill>
                  <a:srgbClr val="525357"/>
                </a:solidFill>
              </a:rPr>
              <a:t>Click to edit Master text styles</a:t>
            </a: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lang="en-US" sz="2000" dirty="0" smtClean="0">
                <a:solidFill>
                  <a:srgbClr val="525357"/>
                </a:solidFill>
              </a:rPr>
              <a:t>Second level</a:t>
            </a: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lang="en-US" sz="2000" dirty="0" smtClean="0">
                <a:solidFill>
                  <a:srgbClr val="525357"/>
                </a:solidFill>
              </a:rPr>
              <a:t>Third level</a:t>
            </a: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lang="en-US" sz="2000" dirty="0" smtClean="0">
                <a:solidFill>
                  <a:srgbClr val="525357"/>
                </a:solidFill>
              </a:rPr>
              <a:t>Fourth level</a:t>
            </a: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lang="en-US" sz="2000" dirty="0" smtClean="0">
                <a:solidFill>
                  <a:srgbClr val="525357"/>
                </a:solidFill>
              </a:rPr>
              <a:t>Fifth level</a:t>
            </a:r>
          </a:p>
          <a:p>
            <a:pPr lvl="0"/>
            <a:endParaRPr lang="en-US" dirty="0"/>
          </a:p>
        </p:txBody>
      </p:sp>
      <p:sp>
        <p:nvSpPr>
          <p:cNvPr id="15" name="Content Placeholder 2"/>
          <p:cNvSpPr>
            <a:spLocks noGrp="1"/>
          </p:cNvSpPr>
          <p:nvPr>
            <p:ph idx="17"/>
          </p:nvPr>
        </p:nvSpPr>
        <p:spPr>
          <a:xfrm>
            <a:off x="4695431" y="1269062"/>
            <a:ext cx="3743572" cy="1963590"/>
          </a:xfrm>
        </p:spPr>
        <p:txBody>
          <a:bodyPr/>
          <a:lstStyle>
            <a:lvl1pPr marL="342900" indent="-342900">
              <a:buFont typeface="Arial"/>
              <a:buChar char="•"/>
              <a:defRPr/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lang="en-US" sz="2000" dirty="0" smtClean="0">
                <a:solidFill>
                  <a:srgbClr val="525357"/>
                </a:solidFill>
              </a:rPr>
              <a:t>Click to edit Master text styles</a:t>
            </a: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lang="en-US" sz="2000" dirty="0" smtClean="0">
                <a:solidFill>
                  <a:srgbClr val="525357"/>
                </a:solidFill>
              </a:rPr>
              <a:t>Second level</a:t>
            </a: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lang="en-US" sz="2000" dirty="0" smtClean="0">
                <a:solidFill>
                  <a:srgbClr val="525357"/>
                </a:solidFill>
              </a:rPr>
              <a:t>Third level</a:t>
            </a: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lang="en-US" sz="2000" dirty="0" smtClean="0">
                <a:solidFill>
                  <a:srgbClr val="525357"/>
                </a:solidFill>
              </a:rPr>
              <a:t>Fourth level</a:t>
            </a: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lang="en-US" sz="2000" dirty="0" smtClean="0">
                <a:solidFill>
                  <a:srgbClr val="525357"/>
                </a:solidFill>
              </a:rPr>
              <a:t>Fifth level</a:t>
            </a:r>
          </a:p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13425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_One Box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hape 22"/>
          <p:cNvSpPr/>
          <p:nvPr userDrawn="1"/>
        </p:nvSpPr>
        <p:spPr>
          <a:xfrm>
            <a:off x="0" y="-14487"/>
            <a:ext cx="9144000" cy="850229"/>
          </a:xfrm>
          <a:prstGeom prst="rect">
            <a:avLst/>
          </a:prstGeom>
          <a:solidFill>
            <a:srgbClr val="00BFE7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>
              <a:defRPr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pPr>
            <a:endParaRPr/>
          </a:p>
        </p:txBody>
      </p:sp>
      <p:sp>
        <p:nvSpPr>
          <p:cNvPr id="8" name="Shape 24"/>
          <p:cNvSpPr>
            <a:spLocks noGrp="1"/>
          </p:cNvSpPr>
          <p:nvPr>
            <p:ph type="title"/>
          </p:nvPr>
        </p:nvSpPr>
        <p:spPr>
          <a:xfrm>
            <a:off x="457200" y="106519"/>
            <a:ext cx="8229600" cy="630704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defRPr sz="3000">
                <a:solidFill>
                  <a:srgbClr val="FFFFFF"/>
                </a:solidFill>
                <a:latin typeface="Proxima Nova Regular"/>
                <a:ea typeface="Proxima Nova Regular"/>
                <a:cs typeface="Proxima Nova Regular"/>
                <a:sym typeface="Proxima Nova Regular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lang="en-US" sz="3000" smtClean="0">
                <a:solidFill>
                  <a:srgbClr val="FFFFFF"/>
                </a:solidFill>
              </a:rPr>
              <a:t>Click to edit Master title style</a:t>
            </a:r>
            <a:endParaRPr lang="en-US" sz="3000" dirty="0">
              <a:solidFill>
                <a:srgbClr val="FFFFFF"/>
              </a:solidFill>
            </a:endParaRPr>
          </a:p>
        </p:txBody>
      </p:sp>
      <p:sp>
        <p:nvSpPr>
          <p:cNvPr id="9" name="Shape 25"/>
          <p:cNvSpPr>
            <a:spLocks noGrp="1"/>
          </p:cNvSpPr>
          <p:nvPr>
            <p:ph type="body" idx="1"/>
          </p:nvPr>
        </p:nvSpPr>
        <p:spPr>
          <a:xfrm>
            <a:off x="457207" y="1269061"/>
            <a:ext cx="3743571" cy="3980962"/>
          </a:xfrm>
          <a:prstGeom prst="rect">
            <a:avLst/>
          </a:prstGeom>
        </p:spPr>
        <p:txBody>
          <a:bodyPr>
            <a:noAutofit/>
          </a:bodyPr>
          <a:lstStyle>
            <a:lvl1pPr>
              <a:spcBef>
                <a:spcPts val="400"/>
              </a:spcBef>
              <a:defRPr sz="2000">
                <a:solidFill>
                  <a:srgbClr val="525357"/>
                </a:solidFill>
                <a:latin typeface="Proxima Nova Thin"/>
                <a:ea typeface="Proxima Nova Thin"/>
                <a:cs typeface="Proxima Nova Thin"/>
                <a:sym typeface="Proxima Nova Thin"/>
              </a:defRPr>
            </a:lvl1pPr>
            <a:lvl2pPr marL="774700" indent="-317500">
              <a:spcBef>
                <a:spcPts val="400"/>
              </a:spcBef>
              <a:defRPr sz="2000">
                <a:solidFill>
                  <a:srgbClr val="525357"/>
                </a:solidFill>
                <a:latin typeface="Proxima Nova Thin"/>
                <a:ea typeface="Proxima Nova Thin"/>
                <a:cs typeface="Proxima Nova Thin"/>
                <a:sym typeface="Proxima Nova Thin"/>
              </a:defRPr>
            </a:lvl2pPr>
            <a:lvl3pPr marL="1143000" indent="-228600">
              <a:spcBef>
                <a:spcPts val="400"/>
              </a:spcBef>
              <a:defRPr sz="2000">
                <a:solidFill>
                  <a:srgbClr val="525357"/>
                </a:solidFill>
                <a:latin typeface="Proxima Nova Thin"/>
                <a:ea typeface="Proxima Nova Thin"/>
                <a:cs typeface="Proxima Nova Thin"/>
                <a:sym typeface="Proxima Nova Thin"/>
              </a:defRPr>
            </a:lvl3pPr>
            <a:lvl4pPr marL="1625600" indent="-254000">
              <a:spcBef>
                <a:spcPts val="400"/>
              </a:spcBef>
              <a:defRPr sz="2000">
                <a:solidFill>
                  <a:srgbClr val="525357"/>
                </a:solidFill>
                <a:latin typeface="Proxima Nova Thin"/>
                <a:ea typeface="Proxima Nova Thin"/>
                <a:cs typeface="Proxima Nova Thin"/>
                <a:sym typeface="Proxima Nova Thin"/>
              </a:defRPr>
            </a:lvl4pPr>
            <a:lvl5pPr marL="2082800" indent="-254000">
              <a:spcBef>
                <a:spcPts val="400"/>
              </a:spcBef>
              <a:defRPr sz="2000">
                <a:solidFill>
                  <a:srgbClr val="525357"/>
                </a:solidFill>
                <a:latin typeface="Proxima Nova Thin"/>
                <a:ea typeface="Proxima Nova Thin"/>
                <a:cs typeface="Proxima Nova Thin"/>
                <a:sym typeface="Proxima Nova Thin"/>
              </a:defRPr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lang="en-US" sz="2000" smtClean="0">
                <a:solidFill>
                  <a:srgbClr val="525357"/>
                </a:solidFill>
              </a:rPr>
              <a:t>Click to edit Master text styles</a:t>
            </a: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lang="en-US" sz="2000" smtClean="0">
                <a:solidFill>
                  <a:srgbClr val="525357"/>
                </a:solidFill>
              </a:rPr>
              <a:t>Second level</a:t>
            </a: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lang="en-US" sz="2000" smtClean="0">
                <a:solidFill>
                  <a:srgbClr val="525357"/>
                </a:solidFill>
              </a:rPr>
              <a:t>Third level</a:t>
            </a: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lang="en-US" sz="2000" smtClean="0">
                <a:solidFill>
                  <a:srgbClr val="525357"/>
                </a:solidFill>
              </a:rPr>
              <a:t>Fourth level</a:t>
            </a: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lang="en-US" sz="2000" smtClean="0">
                <a:solidFill>
                  <a:srgbClr val="525357"/>
                </a:solidFill>
              </a:rPr>
              <a:t>Fifth level</a:t>
            </a:r>
            <a:endParaRPr sz="2000" dirty="0">
              <a:solidFill>
                <a:srgbClr val="525357"/>
              </a:solidFill>
            </a:endParaRPr>
          </a:p>
        </p:txBody>
      </p:sp>
      <p:pic>
        <p:nvPicPr>
          <p:cNvPr id="10" name="image1.png" descr="Noodle_logomark.png"/>
          <p:cNvPicPr/>
          <p:nvPr userDrawn="1"/>
        </p:nvPicPr>
        <p:blipFill>
          <a:blip r:embed="rId2">
            <a:extLst/>
          </a:blip>
          <a:stretch>
            <a:fillRect/>
          </a:stretch>
        </p:blipFill>
        <p:spPr>
          <a:xfrm>
            <a:off x="8566002" y="5061152"/>
            <a:ext cx="471937" cy="469257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33113038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_ Text and Pictur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hape 22"/>
          <p:cNvSpPr/>
          <p:nvPr userDrawn="1"/>
        </p:nvSpPr>
        <p:spPr>
          <a:xfrm>
            <a:off x="0" y="-14487"/>
            <a:ext cx="9144000" cy="850229"/>
          </a:xfrm>
          <a:prstGeom prst="rect">
            <a:avLst/>
          </a:prstGeom>
          <a:solidFill>
            <a:srgbClr val="00BFE7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>
              <a:defRPr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pPr>
            <a:endParaRPr/>
          </a:p>
        </p:txBody>
      </p:sp>
      <p:sp>
        <p:nvSpPr>
          <p:cNvPr id="8" name="Shape 24"/>
          <p:cNvSpPr>
            <a:spLocks noGrp="1"/>
          </p:cNvSpPr>
          <p:nvPr>
            <p:ph type="title"/>
          </p:nvPr>
        </p:nvSpPr>
        <p:spPr>
          <a:xfrm>
            <a:off x="457200" y="106519"/>
            <a:ext cx="8229600" cy="630704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defRPr sz="3000">
                <a:solidFill>
                  <a:srgbClr val="FFFFFF"/>
                </a:solidFill>
                <a:latin typeface="Proxima Nova Regular"/>
                <a:ea typeface="Proxima Nova Regular"/>
                <a:cs typeface="Proxima Nova Regular"/>
                <a:sym typeface="Proxima Nova Regular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lang="en-US" sz="3000" smtClean="0">
                <a:solidFill>
                  <a:srgbClr val="FFFFFF"/>
                </a:solidFill>
              </a:rPr>
              <a:t>Click to edit Master title style</a:t>
            </a:r>
            <a:endParaRPr lang="en-US" sz="3000" dirty="0">
              <a:solidFill>
                <a:srgbClr val="FFFFFF"/>
              </a:solidFill>
            </a:endParaRPr>
          </a:p>
        </p:txBody>
      </p:sp>
      <p:sp>
        <p:nvSpPr>
          <p:cNvPr id="9" name="Shape 25"/>
          <p:cNvSpPr>
            <a:spLocks noGrp="1"/>
          </p:cNvSpPr>
          <p:nvPr>
            <p:ph type="body" idx="1"/>
          </p:nvPr>
        </p:nvSpPr>
        <p:spPr>
          <a:xfrm>
            <a:off x="4943229" y="1269061"/>
            <a:ext cx="3743571" cy="3792091"/>
          </a:xfrm>
          <a:prstGeom prst="rect">
            <a:avLst/>
          </a:prstGeom>
        </p:spPr>
        <p:txBody>
          <a:bodyPr>
            <a:noAutofit/>
          </a:bodyPr>
          <a:lstStyle>
            <a:lvl1pPr>
              <a:spcBef>
                <a:spcPts val="400"/>
              </a:spcBef>
              <a:defRPr sz="2000">
                <a:solidFill>
                  <a:srgbClr val="525357"/>
                </a:solidFill>
                <a:latin typeface="Proxima Nova Thin"/>
                <a:ea typeface="Proxima Nova Thin"/>
                <a:cs typeface="Proxima Nova Thin"/>
                <a:sym typeface="Proxima Nova Thin"/>
              </a:defRPr>
            </a:lvl1pPr>
            <a:lvl2pPr marL="774700" indent="-317500">
              <a:spcBef>
                <a:spcPts val="400"/>
              </a:spcBef>
              <a:defRPr sz="2000">
                <a:solidFill>
                  <a:srgbClr val="525357"/>
                </a:solidFill>
                <a:latin typeface="Proxima Nova Thin"/>
                <a:ea typeface="Proxima Nova Thin"/>
                <a:cs typeface="Proxima Nova Thin"/>
                <a:sym typeface="Proxima Nova Thin"/>
              </a:defRPr>
            </a:lvl2pPr>
            <a:lvl3pPr marL="1143000" indent="-228600">
              <a:spcBef>
                <a:spcPts val="400"/>
              </a:spcBef>
              <a:defRPr sz="2000">
                <a:solidFill>
                  <a:srgbClr val="525357"/>
                </a:solidFill>
                <a:latin typeface="Proxima Nova Thin"/>
                <a:ea typeface="Proxima Nova Thin"/>
                <a:cs typeface="Proxima Nova Thin"/>
                <a:sym typeface="Proxima Nova Thin"/>
              </a:defRPr>
            </a:lvl3pPr>
            <a:lvl4pPr marL="1625600" indent="-254000">
              <a:spcBef>
                <a:spcPts val="400"/>
              </a:spcBef>
              <a:defRPr sz="2000">
                <a:solidFill>
                  <a:srgbClr val="525357"/>
                </a:solidFill>
                <a:latin typeface="Proxima Nova Thin"/>
                <a:ea typeface="Proxima Nova Thin"/>
                <a:cs typeface="Proxima Nova Thin"/>
                <a:sym typeface="Proxima Nova Thin"/>
              </a:defRPr>
            </a:lvl4pPr>
            <a:lvl5pPr marL="2082800" indent="-254000">
              <a:spcBef>
                <a:spcPts val="400"/>
              </a:spcBef>
              <a:defRPr sz="2000">
                <a:solidFill>
                  <a:srgbClr val="525357"/>
                </a:solidFill>
                <a:latin typeface="Proxima Nova Thin"/>
                <a:ea typeface="Proxima Nova Thin"/>
                <a:cs typeface="Proxima Nova Thin"/>
                <a:sym typeface="Proxima Nova Thin"/>
              </a:defRPr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lang="en-US" sz="2000" dirty="0" smtClean="0">
                <a:solidFill>
                  <a:srgbClr val="525357"/>
                </a:solidFill>
              </a:rPr>
              <a:t>Click to edit Master text styles</a:t>
            </a: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lang="en-US" sz="2000" dirty="0" smtClean="0">
                <a:solidFill>
                  <a:srgbClr val="525357"/>
                </a:solidFill>
              </a:rPr>
              <a:t>Second level</a:t>
            </a: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lang="en-US" sz="2000" dirty="0" smtClean="0">
                <a:solidFill>
                  <a:srgbClr val="525357"/>
                </a:solidFill>
              </a:rPr>
              <a:t>Third level</a:t>
            </a: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lang="en-US" sz="2000" dirty="0" smtClean="0">
                <a:solidFill>
                  <a:srgbClr val="525357"/>
                </a:solidFill>
              </a:rPr>
              <a:t>Fourth level</a:t>
            </a: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lang="en-US" sz="2000" dirty="0" smtClean="0">
                <a:solidFill>
                  <a:srgbClr val="525357"/>
                </a:solidFill>
              </a:rPr>
              <a:t>Fifth level</a:t>
            </a:r>
            <a:endParaRPr sz="2000" dirty="0">
              <a:solidFill>
                <a:srgbClr val="525357"/>
              </a:solidFill>
            </a:endParaRPr>
          </a:p>
        </p:txBody>
      </p:sp>
      <p:pic>
        <p:nvPicPr>
          <p:cNvPr id="6" name="image1.png" descr="Noodle_logomark.png"/>
          <p:cNvPicPr/>
          <p:nvPr userDrawn="1"/>
        </p:nvPicPr>
        <p:blipFill>
          <a:blip r:embed="rId2">
            <a:extLst/>
          </a:blip>
          <a:stretch>
            <a:fillRect/>
          </a:stretch>
        </p:blipFill>
        <p:spPr>
          <a:xfrm>
            <a:off x="8566002" y="5061152"/>
            <a:ext cx="471937" cy="469257"/>
          </a:xfrm>
          <a:prstGeom prst="rect">
            <a:avLst/>
          </a:prstGeom>
          <a:ln w="12700">
            <a:miter lim="400000"/>
          </a:ln>
        </p:spPr>
      </p:pic>
      <p:sp>
        <p:nvSpPr>
          <p:cNvPr id="12" name="Content Placeholder 2"/>
          <p:cNvSpPr>
            <a:spLocks noGrp="1"/>
          </p:cNvSpPr>
          <p:nvPr>
            <p:ph idx="11"/>
          </p:nvPr>
        </p:nvSpPr>
        <p:spPr>
          <a:xfrm>
            <a:off x="0" y="1268121"/>
            <a:ext cx="4547413" cy="4446879"/>
          </a:xfrm>
        </p:spPr>
        <p:txBody>
          <a:bodyPr/>
          <a:lstStyle>
            <a:lvl1pPr marL="342900" indent="-342900">
              <a:buFont typeface="Arial"/>
              <a:buChar char="•"/>
              <a:defRPr/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lang="en-US" sz="2000" dirty="0" smtClean="0">
                <a:solidFill>
                  <a:srgbClr val="525357"/>
                </a:solidFill>
              </a:rPr>
              <a:t>Click to edit Master text styles</a:t>
            </a: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lang="en-US" sz="2000" dirty="0" smtClean="0">
                <a:solidFill>
                  <a:srgbClr val="525357"/>
                </a:solidFill>
              </a:rPr>
              <a:t>Second level</a:t>
            </a: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lang="en-US" sz="2000" dirty="0" smtClean="0">
                <a:solidFill>
                  <a:srgbClr val="525357"/>
                </a:solidFill>
              </a:rPr>
              <a:t>Third level</a:t>
            </a: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lang="en-US" sz="2000" dirty="0" smtClean="0">
                <a:solidFill>
                  <a:srgbClr val="525357"/>
                </a:solidFill>
              </a:rPr>
              <a:t>Fourth level</a:t>
            </a: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lang="en-US" sz="2000" dirty="0" smtClean="0">
                <a:solidFill>
                  <a:srgbClr val="525357"/>
                </a:solidFill>
              </a:rPr>
              <a:t>Fifth level</a:t>
            </a:r>
          </a:p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81575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nt Slide_ Text and Pictur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1.png" descr="Noodle_logomark.png"/>
          <p:cNvPicPr/>
          <p:nvPr userDrawn="1"/>
        </p:nvPicPr>
        <p:blipFill>
          <a:blip r:embed="rId2">
            <a:extLst/>
          </a:blip>
          <a:stretch>
            <a:fillRect/>
          </a:stretch>
        </p:blipFill>
        <p:spPr>
          <a:xfrm>
            <a:off x="8566002" y="5061152"/>
            <a:ext cx="471937" cy="469257"/>
          </a:xfrm>
          <a:prstGeom prst="rect">
            <a:avLst/>
          </a:prstGeom>
          <a:ln w="12700">
            <a:miter lim="400000"/>
          </a:ln>
        </p:spPr>
      </p:pic>
      <p:sp>
        <p:nvSpPr>
          <p:cNvPr id="5" name="Shape 25"/>
          <p:cNvSpPr>
            <a:spLocks noGrp="1"/>
          </p:cNvSpPr>
          <p:nvPr>
            <p:ph type="body" idx="1"/>
          </p:nvPr>
        </p:nvSpPr>
        <p:spPr>
          <a:xfrm>
            <a:off x="4943229" y="629954"/>
            <a:ext cx="3743571" cy="3792091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spcBef>
                <a:spcPts val="400"/>
              </a:spcBef>
              <a:buNone/>
              <a:defRPr sz="2000">
                <a:solidFill>
                  <a:srgbClr val="525357"/>
                </a:solidFill>
                <a:latin typeface="Proxima Nova Thin"/>
                <a:ea typeface="Proxima Nova Thin"/>
                <a:cs typeface="Proxima Nova Thin"/>
                <a:sym typeface="Proxima Nova Thin"/>
              </a:defRPr>
            </a:lvl1pPr>
            <a:lvl2pPr marL="774700" indent="-317500">
              <a:spcBef>
                <a:spcPts val="400"/>
              </a:spcBef>
              <a:defRPr sz="2000">
                <a:solidFill>
                  <a:srgbClr val="525357"/>
                </a:solidFill>
                <a:latin typeface="Proxima Nova Thin"/>
                <a:ea typeface="Proxima Nova Thin"/>
                <a:cs typeface="Proxima Nova Thin"/>
                <a:sym typeface="Proxima Nova Thin"/>
              </a:defRPr>
            </a:lvl2pPr>
            <a:lvl3pPr marL="1143000" indent="-228600">
              <a:spcBef>
                <a:spcPts val="400"/>
              </a:spcBef>
              <a:defRPr sz="2000">
                <a:solidFill>
                  <a:srgbClr val="525357"/>
                </a:solidFill>
                <a:latin typeface="Proxima Nova Thin"/>
                <a:ea typeface="Proxima Nova Thin"/>
                <a:cs typeface="Proxima Nova Thin"/>
                <a:sym typeface="Proxima Nova Thin"/>
              </a:defRPr>
            </a:lvl3pPr>
            <a:lvl4pPr marL="1625600" indent="-254000">
              <a:spcBef>
                <a:spcPts val="400"/>
              </a:spcBef>
              <a:defRPr sz="2000">
                <a:solidFill>
                  <a:srgbClr val="525357"/>
                </a:solidFill>
                <a:latin typeface="Proxima Nova Thin"/>
                <a:ea typeface="Proxima Nova Thin"/>
                <a:cs typeface="Proxima Nova Thin"/>
                <a:sym typeface="Proxima Nova Thin"/>
              </a:defRPr>
            </a:lvl4pPr>
            <a:lvl5pPr marL="2082800" indent="-254000">
              <a:spcBef>
                <a:spcPts val="400"/>
              </a:spcBef>
              <a:defRPr sz="2000">
                <a:solidFill>
                  <a:srgbClr val="525357"/>
                </a:solidFill>
                <a:latin typeface="Proxima Nova Thin"/>
                <a:ea typeface="Proxima Nova Thin"/>
                <a:cs typeface="Proxima Nova Thin"/>
                <a:sym typeface="Proxima Nova Thin"/>
              </a:defRPr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lang="en-US" sz="2000" dirty="0" smtClean="0">
                <a:solidFill>
                  <a:srgbClr val="525357"/>
                </a:solidFill>
              </a:rPr>
              <a:t>Click to edit Master text styles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idx="11"/>
          </p:nvPr>
        </p:nvSpPr>
        <p:spPr>
          <a:xfrm>
            <a:off x="0" y="-4618"/>
            <a:ext cx="4547413" cy="5719618"/>
          </a:xfrm>
        </p:spPr>
        <p:txBody>
          <a:bodyPr/>
          <a:lstStyle>
            <a:lvl1pPr marL="342900" indent="-342900">
              <a:buFont typeface="Arial"/>
              <a:buChar char="•"/>
              <a:defRPr/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lang="en-US" sz="2000" dirty="0" smtClean="0">
                <a:solidFill>
                  <a:srgbClr val="525357"/>
                </a:solidFill>
              </a:rPr>
              <a:t>Click to edit Master text styles</a:t>
            </a: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lang="en-US" sz="2000" dirty="0" smtClean="0">
                <a:solidFill>
                  <a:srgbClr val="525357"/>
                </a:solidFill>
              </a:rPr>
              <a:t>Second level</a:t>
            </a: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lang="en-US" sz="2000" dirty="0" smtClean="0">
                <a:solidFill>
                  <a:srgbClr val="525357"/>
                </a:solidFill>
              </a:rPr>
              <a:t>Third level</a:t>
            </a: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lang="en-US" sz="2000" dirty="0" smtClean="0">
                <a:solidFill>
                  <a:srgbClr val="525357"/>
                </a:solidFill>
              </a:rPr>
              <a:t>Fourth level</a:t>
            </a: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lang="en-US" sz="2000" dirty="0" smtClean="0">
                <a:solidFill>
                  <a:srgbClr val="525357"/>
                </a:solidFill>
              </a:rPr>
              <a:t>Fifth level</a:t>
            </a:r>
          </a:p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05337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20" Type="http://schemas.openxmlformats.org/officeDocument/2006/relationships/slideLayout" Target="../slideLayouts/slideLayout20.xml"/><Relationship Id="rId21" Type="http://schemas.openxmlformats.org/officeDocument/2006/relationships/slideLayout" Target="../slideLayouts/slideLayout21.xml"/><Relationship Id="rId22" Type="http://schemas.openxmlformats.org/officeDocument/2006/relationships/slideLayout" Target="../slideLayouts/slideLayout22.xml"/><Relationship Id="rId23" Type="http://schemas.openxmlformats.org/officeDocument/2006/relationships/slideLayout" Target="../slideLayouts/slideLayout23.xml"/><Relationship Id="rId24" Type="http://schemas.openxmlformats.org/officeDocument/2006/relationships/slideLayout" Target="../slideLayouts/slideLayout24.xml"/><Relationship Id="rId25" Type="http://schemas.openxmlformats.org/officeDocument/2006/relationships/slideLayout" Target="../slideLayouts/slideLayout25.xml"/><Relationship Id="rId26" Type="http://schemas.openxmlformats.org/officeDocument/2006/relationships/slideLayout" Target="../slideLayouts/slideLayout26.xml"/><Relationship Id="rId27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slideLayout" Target="../slideLayouts/slideLayout18.xml"/><Relationship Id="rId19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28865"/>
            <a:ext cx="8229600" cy="9525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33500"/>
            <a:ext cx="8229600" cy="37716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5296959"/>
            <a:ext cx="2133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3F0FD6-517A-8249-869A-53FD47C5228E}" type="datetimeFigureOut">
              <a:rPr lang="en-US" smtClean="0"/>
              <a:t>8/11/15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5296959"/>
            <a:ext cx="2895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5296959"/>
            <a:ext cx="2133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D6123B-411A-A744-8969-84E426823A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2794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6" r:id="rId4"/>
    <p:sldLayoutId id="2147483655" r:id="rId5"/>
    <p:sldLayoutId id="2147483675" r:id="rId6"/>
    <p:sldLayoutId id="2147483650" r:id="rId7"/>
    <p:sldLayoutId id="2147483661" r:id="rId8"/>
    <p:sldLayoutId id="2147483664" r:id="rId9"/>
    <p:sldLayoutId id="2147483669" r:id="rId10"/>
    <p:sldLayoutId id="2147483671" r:id="rId11"/>
    <p:sldLayoutId id="2147483672" r:id="rId12"/>
    <p:sldLayoutId id="2147483670" r:id="rId13"/>
    <p:sldLayoutId id="2147483677" r:id="rId14"/>
    <p:sldLayoutId id="2147483678" r:id="rId15"/>
    <p:sldLayoutId id="2147483673" r:id="rId16"/>
    <p:sldLayoutId id="2147483674" r:id="rId17"/>
    <p:sldLayoutId id="2147483662" r:id="rId18"/>
    <p:sldLayoutId id="2147483667" r:id="rId19"/>
    <p:sldLayoutId id="2147483659" r:id="rId20"/>
    <p:sldLayoutId id="2147483665" r:id="rId21"/>
    <p:sldLayoutId id="2147483658" r:id="rId22"/>
    <p:sldLayoutId id="2147483668" r:id="rId23"/>
    <p:sldLayoutId id="2147483649" r:id="rId24"/>
    <p:sldLayoutId id="2147483676" r:id="rId25"/>
    <p:sldLayoutId id="2147483663" r:id="rId26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Proxima Nova Regular"/>
          <a:ea typeface="+mj-ea"/>
          <a:cs typeface="Proxima Nova Regular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rgbClr val="54544F"/>
          </a:solidFill>
          <a:latin typeface="Proxima Nova Thin"/>
          <a:ea typeface="+mn-ea"/>
          <a:cs typeface="Proxima Nova Thin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54544F"/>
          </a:solidFill>
          <a:latin typeface="Proxima Nova Thin"/>
          <a:ea typeface="+mn-ea"/>
          <a:cs typeface="Proxima Nova Thin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rgbClr val="54544F"/>
          </a:solidFill>
          <a:latin typeface="Proxima Nova Thin"/>
          <a:ea typeface="+mn-ea"/>
          <a:cs typeface="Proxima Nova Thin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54544F"/>
          </a:solidFill>
          <a:latin typeface="Proxima Nova Thin"/>
          <a:ea typeface="+mn-ea"/>
          <a:cs typeface="Proxima Nova Thin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54544F"/>
          </a:solidFill>
          <a:latin typeface="Proxima Nova Thin"/>
          <a:ea typeface="+mn-ea"/>
          <a:cs typeface="Proxima Nova Thin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6616633"/>
      </p:ext>
    </p:extLst>
  </p:cSld>
  <p:clrMapOvr>
    <a:masterClrMapping/>
  </p:clrMapOvr>
</p:sld>
</file>

<file path=ppt/theme/theme1.xml><?xml version="1.0" encoding="utf-8"?>
<a:theme xmlns:a="http://schemas.openxmlformats.org/drawingml/2006/main" name="Noodle Presentation Theme">
  <a:themeElements>
    <a:clrScheme name="Noodle Colors">
      <a:dk1>
        <a:srgbClr val="18BFE7"/>
      </a:dk1>
      <a:lt1>
        <a:sysClr val="window" lastClr="FFFFFF"/>
      </a:lt1>
      <a:dk2>
        <a:srgbClr val="68103D"/>
      </a:dk2>
      <a:lt2>
        <a:srgbClr val="54544F"/>
      </a:lt2>
      <a:accent1>
        <a:srgbClr val="18BFE7"/>
      </a:accent1>
      <a:accent2>
        <a:srgbClr val="12B2E4"/>
      </a:accent2>
      <a:accent3>
        <a:srgbClr val="750A3B"/>
      </a:accent3>
      <a:accent4>
        <a:srgbClr val="750A3B"/>
      </a:accent4>
      <a:accent5>
        <a:srgbClr val="424244"/>
      </a:accent5>
      <a:accent6>
        <a:srgbClr val="126D31"/>
      </a:accent6>
      <a:hlink>
        <a:srgbClr val="18BFE7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Noodle Presentation Theme.thmx</Template>
  <TotalTime>222</TotalTime>
  <Words>0</Words>
  <Application>Microsoft Macintosh PowerPoint</Application>
  <PresentationFormat>On-screen Show (16:10)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Noodle Presentation Theme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Woody Wright</dc:creator>
  <cp:lastModifiedBy>Lisa Ziviello</cp:lastModifiedBy>
  <cp:revision>25</cp:revision>
  <dcterms:created xsi:type="dcterms:W3CDTF">2015-07-31T14:40:57Z</dcterms:created>
  <dcterms:modified xsi:type="dcterms:W3CDTF">2015-08-11T17:31:03Z</dcterms:modified>
</cp:coreProperties>
</file>